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80" r:id="rId2"/>
    <p:sldMasterId id="2147483700" r:id="rId3"/>
  </p:sldMasterIdLst>
  <p:notesMasterIdLst>
    <p:notesMasterId r:id="rId19"/>
  </p:notesMasterIdLst>
  <p:sldIdLst>
    <p:sldId id="413" r:id="rId4"/>
    <p:sldId id="406" r:id="rId5"/>
    <p:sldId id="434" r:id="rId6"/>
    <p:sldId id="435" r:id="rId7"/>
    <p:sldId id="436" r:id="rId8"/>
    <p:sldId id="437" r:id="rId9"/>
    <p:sldId id="438" r:id="rId10"/>
    <p:sldId id="439" r:id="rId11"/>
    <p:sldId id="440" r:id="rId12"/>
    <p:sldId id="441" r:id="rId13"/>
    <p:sldId id="415" r:id="rId14"/>
    <p:sldId id="417" r:id="rId15"/>
    <p:sldId id="442" r:id="rId16"/>
    <p:sldId id="433" r:id="rId17"/>
    <p:sldId id="432" r:id="rId18"/>
  </p:sldIdLst>
  <p:sldSz cx="12188825" cy="6858000"/>
  <p:notesSz cx="7010400" cy="9223375"/>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15">
          <p15:clr>
            <a:srgbClr val="A4A3A4"/>
          </p15:clr>
        </p15:guide>
        <p15:guide id="2" pos="383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5A51C"/>
    <a:srgbClr val="A6AFB7"/>
    <a:srgbClr val="002A44"/>
    <a:srgbClr val="F4F5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316" autoAdjust="0"/>
    <p:restoredTop sz="68770" autoAdjust="0"/>
  </p:normalViewPr>
  <p:slideViewPr>
    <p:cSldViewPr snapToGrid="0" snapToObjects="1" showGuides="1">
      <p:cViewPr>
        <p:scale>
          <a:sx n="75" d="100"/>
          <a:sy n="75" d="100"/>
        </p:scale>
        <p:origin x="821" y="-624"/>
      </p:cViewPr>
      <p:guideLst>
        <p:guide orient="horz" pos="2215"/>
        <p:guide pos="3839"/>
      </p:guideLst>
    </p:cSldViewPr>
  </p:slideViewPr>
  <p:outlineViewPr>
    <p:cViewPr>
      <p:scale>
        <a:sx n="33" d="100"/>
        <a:sy n="33" d="100"/>
      </p:scale>
      <p:origin x="0" y="9714"/>
    </p:cViewPr>
  </p:outlineViewPr>
  <p:notesTextViewPr>
    <p:cViewPr>
      <p:scale>
        <a:sx n="125" d="100"/>
        <a:sy n="125"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1169"/>
          </a:xfrm>
          <a:prstGeom prst="rect">
            <a:avLst/>
          </a:prstGeom>
        </p:spPr>
        <p:txBody>
          <a:bodyPr vert="horz" lIns="92757" tIns="46378" rIns="92757" bIns="46378" rtlCol="0"/>
          <a:lstStyle>
            <a:lvl1pPr algn="l">
              <a:defRPr sz="1200"/>
            </a:lvl1pPr>
          </a:lstStyle>
          <a:p>
            <a:endParaRPr lang="en-US" dirty="0"/>
          </a:p>
        </p:txBody>
      </p:sp>
      <p:sp>
        <p:nvSpPr>
          <p:cNvPr id="3" name="Date Placeholder 2"/>
          <p:cNvSpPr>
            <a:spLocks noGrp="1"/>
          </p:cNvSpPr>
          <p:nvPr>
            <p:ph type="dt" idx="1"/>
          </p:nvPr>
        </p:nvSpPr>
        <p:spPr>
          <a:xfrm>
            <a:off x="3970938" y="0"/>
            <a:ext cx="3037840" cy="461169"/>
          </a:xfrm>
          <a:prstGeom prst="rect">
            <a:avLst/>
          </a:prstGeom>
        </p:spPr>
        <p:txBody>
          <a:bodyPr vert="horz" lIns="92757" tIns="46378" rIns="92757" bIns="46378" rtlCol="0"/>
          <a:lstStyle>
            <a:lvl1pPr algn="r">
              <a:defRPr sz="1200"/>
            </a:lvl1pPr>
          </a:lstStyle>
          <a:p>
            <a:fld id="{2F3A4F81-77F1-4326-B55D-BB41B557C83C}" type="datetimeFigureOut">
              <a:rPr lang="en-US" smtClean="0"/>
              <a:pPr/>
              <a:t>11/10/2016</a:t>
            </a:fld>
            <a:endParaRPr lang="en-US" dirty="0"/>
          </a:p>
        </p:txBody>
      </p:sp>
      <p:sp>
        <p:nvSpPr>
          <p:cNvPr id="4" name="Slide Image Placeholder 3"/>
          <p:cNvSpPr>
            <a:spLocks noGrp="1" noRot="1" noChangeAspect="1"/>
          </p:cNvSpPr>
          <p:nvPr>
            <p:ph type="sldImg" idx="2"/>
          </p:nvPr>
        </p:nvSpPr>
        <p:spPr>
          <a:xfrm>
            <a:off x="431800" y="692150"/>
            <a:ext cx="6146800" cy="3459163"/>
          </a:xfrm>
          <a:prstGeom prst="rect">
            <a:avLst/>
          </a:prstGeom>
          <a:noFill/>
          <a:ln w="12700">
            <a:solidFill>
              <a:prstClr val="black"/>
            </a:solidFill>
          </a:ln>
        </p:spPr>
        <p:txBody>
          <a:bodyPr vert="horz" lIns="92757" tIns="46378" rIns="92757" bIns="46378" rtlCol="0" anchor="ctr"/>
          <a:lstStyle/>
          <a:p>
            <a:endParaRPr lang="en-US" dirty="0"/>
          </a:p>
        </p:txBody>
      </p:sp>
      <p:sp>
        <p:nvSpPr>
          <p:cNvPr id="5" name="Notes Placeholder 4"/>
          <p:cNvSpPr>
            <a:spLocks noGrp="1"/>
          </p:cNvSpPr>
          <p:nvPr>
            <p:ph type="body" sz="quarter" idx="3"/>
          </p:nvPr>
        </p:nvSpPr>
        <p:spPr>
          <a:xfrm>
            <a:off x="701040" y="4381103"/>
            <a:ext cx="5608320" cy="4150519"/>
          </a:xfrm>
          <a:prstGeom prst="rect">
            <a:avLst/>
          </a:prstGeom>
        </p:spPr>
        <p:txBody>
          <a:bodyPr vert="horz" lIns="92757" tIns="46378" rIns="92757" bIns="4637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60605"/>
            <a:ext cx="3037840" cy="461169"/>
          </a:xfrm>
          <a:prstGeom prst="rect">
            <a:avLst/>
          </a:prstGeom>
        </p:spPr>
        <p:txBody>
          <a:bodyPr vert="horz" lIns="92757" tIns="46378" rIns="92757" bIns="46378"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760605"/>
            <a:ext cx="3037840" cy="461169"/>
          </a:xfrm>
          <a:prstGeom prst="rect">
            <a:avLst/>
          </a:prstGeom>
        </p:spPr>
        <p:txBody>
          <a:bodyPr vert="horz" lIns="92757" tIns="46378" rIns="92757" bIns="46378" rtlCol="0" anchor="b"/>
          <a:lstStyle>
            <a:lvl1pPr algn="r">
              <a:defRPr sz="1200"/>
            </a:lvl1pPr>
          </a:lstStyle>
          <a:p>
            <a:fld id="{BA0BDBA0-188A-4863-B2FC-89AA09074AE8}" type="slidenum">
              <a:rPr lang="en-US" smtClean="0"/>
              <a:pPr/>
              <a:t>‹#›</a:t>
            </a:fld>
            <a:endParaRPr lang="en-US" dirty="0"/>
          </a:p>
        </p:txBody>
      </p:sp>
    </p:spTree>
    <p:extLst>
      <p:ext uri="{BB962C8B-B14F-4D97-AF65-F5344CB8AC3E}">
        <p14:creationId xmlns:p14="http://schemas.microsoft.com/office/powerpoint/2010/main" val="3101269704"/>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presentation provides</a:t>
            </a:r>
            <a:r>
              <a:rPr lang="en-US" baseline="0" dirty="0"/>
              <a:t> a sneak preview of a few of the new features in the upcoming Bentley Substation CONNECT Edition Release.</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5A759874-2F11-4582-8757-D26ED139F31A}"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5268339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t>What’s Different in CONNECT:</a:t>
            </a:r>
            <a:r>
              <a:rPr lang="en-US" sz="1600" dirty="0"/>
              <a:t> A</a:t>
            </a:r>
            <a:r>
              <a:rPr lang="en-US" altLang="en-US" sz="1600" dirty="0"/>
              <a:t>ggregate, publish and share, consistent and combined deliverables across multiple disciplines.</a:t>
            </a:r>
            <a:r>
              <a:rPr lang="en-US" altLang="en-US" sz="1600" b="1" dirty="0"/>
              <a:t>  </a:t>
            </a:r>
          </a:p>
          <a:p>
            <a:r>
              <a:rPr lang="en-US" sz="1600" b="1" dirty="0"/>
              <a:t>Benefit: </a:t>
            </a:r>
          </a:p>
          <a:p>
            <a:pPr marL="285750" indent="-285750">
              <a:buFont typeface="Arial" panose="020B0604020202020204" pitchFamily="34" charset="0"/>
              <a:buChar char="•"/>
            </a:pPr>
            <a:r>
              <a:rPr lang="en-US" sz="1600" dirty="0"/>
              <a:t>Avoid design and construction delays by enforcing drafting standards at the attribute level (bar sizes, steel shape sizes). </a:t>
            </a:r>
          </a:p>
          <a:p>
            <a:pPr marL="285750" indent="-285750">
              <a:buFont typeface="Arial" panose="020B0604020202020204" pitchFamily="34" charset="0"/>
              <a:buChar char="•"/>
            </a:pPr>
            <a:r>
              <a:rPr lang="en-US" sz="1600" dirty="0"/>
              <a:t>Reduce errors by using color codes to validate and check models. </a:t>
            </a:r>
          </a:p>
          <a:p>
            <a:pPr marL="285750" indent="-285750">
              <a:buFont typeface="Arial" panose="020B0604020202020204" pitchFamily="34" charset="0"/>
              <a:buChar char="•"/>
            </a:pPr>
            <a:endParaRPr lang="en-US" sz="1600" dirty="0"/>
          </a:p>
          <a:p>
            <a:pPr marL="0" indent="0">
              <a:buFont typeface="Arial" panose="020B0604020202020204" pitchFamily="34" charset="0"/>
              <a:buNone/>
            </a:pPr>
            <a:r>
              <a:rPr lang="en-US" sz="2000" b="1" dirty="0"/>
              <a:t>Documentation Center</a:t>
            </a:r>
            <a:r>
              <a:rPr lang="en-US" sz="2000" b="1" baseline="0" dirty="0"/>
              <a:t> </a:t>
            </a:r>
            <a:r>
              <a:rPr lang="en-US" sz="1600" b="1" dirty="0"/>
              <a:t>Example</a:t>
            </a:r>
            <a:r>
              <a:rPr lang="en-US" sz="1600" b="0" dirty="0"/>
              <a:t>: </a:t>
            </a:r>
            <a:r>
              <a:rPr lang="en-US" sz="1600" dirty="0"/>
              <a:t>A user can</a:t>
            </a:r>
            <a:r>
              <a:rPr lang="en-US" sz="1600" baseline="0" dirty="0"/>
              <a:t> </a:t>
            </a:r>
            <a:r>
              <a:rPr lang="en-US" sz="1600" dirty="0"/>
              <a:t>identify all the bar sizes that are a specific length as blue in the model</a:t>
            </a:r>
            <a:r>
              <a:rPr lang="en-US" sz="1600" baseline="0" dirty="0"/>
              <a:t> to visually see </a:t>
            </a:r>
            <a:r>
              <a:rPr lang="en-US" sz="1600" dirty="0"/>
              <a:t>if his/her colleague sees the blue in the model, they know that that bar size is that specific length.</a:t>
            </a:r>
            <a:r>
              <a:rPr lang="en-US" sz="1600" baseline="0" dirty="0"/>
              <a:t> </a:t>
            </a:r>
            <a:r>
              <a:rPr lang="en-US" sz="1600" dirty="0"/>
              <a:t>This works for any attribute that the user thinks is important so they can do a query and see if there are any discrepancies in their model</a:t>
            </a:r>
          </a:p>
        </p:txBody>
      </p:sp>
      <p:sp>
        <p:nvSpPr>
          <p:cNvPr id="4" name="Slide Number Placeholder 3"/>
          <p:cNvSpPr>
            <a:spLocks noGrp="1"/>
          </p:cNvSpPr>
          <p:nvPr>
            <p:ph type="sldNum" sz="quarter" idx="10"/>
          </p:nvPr>
        </p:nvSpPr>
        <p:spPr/>
        <p:txBody>
          <a:bodyPr/>
          <a:lstStyle/>
          <a:p>
            <a:fld id="{BA0BDBA0-188A-4863-B2FC-89AA09074AE8}" type="slidenum">
              <a:rPr lang="en-US" smtClean="0"/>
              <a:pPr/>
              <a:t>12</a:t>
            </a:fld>
            <a:endParaRPr lang="en-US" dirty="0"/>
          </a:p>
        </p:txBody>
      </p:sp>
    </p:spTree>
    <p:extLst>
      <p:ext uri="{BB962C8B-B14F-4D97-AF65-F5344CB8AC3E}">
        <p14:creationId xmlns:p14="http://schemas.microsoft.com/office/powerpoint/2010/main" val="21311259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0000"/>
              </a:lnSpc>
              <a:spcBef>
                <a:spcPts val="0"/>
              </a:spcBef>
              <a:buNone/>
            </a:pPr>
            <a:r>
              <a:rPr lang="en-US" sz="1600" b="1"/>
              <a:t>Documentation Center</a:t>
            </a:r>
            <a:r>
              <a:rPr lang="en-US" sz="1600" b="1" baseline="0"/>
              <a:t> </a:t>
            </a:r>
            <a:r>
              <a:rPr lang="en-US" sz="1200" b="1"/>
              <a:t>Example</a:t>
            </a:r>
            <a:r>
              <a:rPr lang="en-US" sz="1200" b="0"/>
              <a:t>: </a:t>
            </a:r>
            <a:r>
              <a:rPr lang="en-US" sz="1200"/>
              <a:t>A user can</a:t>
            </a:r>
            <a:r>
              <a:rPr lang="en-US" sz="1200" baseline="0"/>
              <a:t> </a:t>
            </a:r>
            <a:r>
              <a:rPr lang="en-US" sz="1200"/>
              <a:t>identify all the bar sizes that are a specific length as blue in the model</a:t>
            </a:r>
            <a:r>
              <a:rPr lang="en-US" sz="1200" baseline="0"/>
              <a:t> to visually see </a:t>
            </a:r>
            <a:r>
              <a:rPr lang="en-US" sz="1200"/>
              <a:t>if his/her colleague sees the blue in the model, they know that that bar size is that specific length.</a:t>
            </a:r>
            <a:r>
              <a:rPr lang="en-US" sz="1200" baseline="0"/>
              <a:t> </a:t>
            </a:r>
            <a:r>
              <a:rPr lang="en-US" sz="1200"/>
              <a:t>This works for any attribute that the user thinks is important so they can do a query and see if there are any discrepancies in their model. </a:t>
            </a:r>
            <a:endParaRPr lang="en-US" sz="800" dirty="0"/>
          </a:p>
          <a:p>
            <a:pPr marL="0" indent="0">
              <a:lnSpc>
                <a:spcPct val="100000"/>
              </a:lnSpc>
              <a:spcBef>
                <a:spcPts val="0"/>
              </a:spcBef>
              <a:buNone/>
            </a:pPr>
            <a:endParaRPr lang="en-US" sz="1600" b="1" dirty="0">
              <a:solidFill>
                <a:schemeClr val="accent3"/>
              </a:solidFill>
            </a:endParaRPr>
          </a:p>
          <a:p>
            <a:r>
              <a:rPr lang="en-US" sz="1600" b="1" dirty="0"/>
              <a:t>What’s Different in CONNECT: </a:t>
            </a:r>
            <a:r>
              <a:rPr lang="en-US" sz="1600" dirty="0"/>
              <a:t>Edit directly in the schedule or in the model to generate two-way in-drawing part list reports and schedules (beam/column schedules, bar bending schedules, footing schedules). </a:t>
            </a:r>
          </a:p>
          <a:p>
            <a:r>
              <a:rPr lang="en-US" sz="1600" b="1" dirty="0"/>
              <a:t>Benefit: </a:t>
            </a:r>
            <a:r>
              <a:rPr lang="en-US" sz="1600" dirty="0"/>
              <a:t>Save time normally required to quantify, tabulate, and verify reports manually by editing existing data in the schedule. Schedule updates are automatically reflected in the model and vice versa, reducing the risk that comes with manual entry. </a:t>
            </a:r>
          </a:p>
          <a:p>
            <a:pPr marL="0" indent="0">
              <a:lnSpc>
                <a:spcPct val="100000"/>
              </a:lnSpc>
              <a:spcBef>
                <a:spcPts val="0"/>
              </a:spcBef>
              <a:buNone/>
            </a:pPr>
            <a:endParaRPr lang="en-US" sz="1600" b="1" dirty="0"/>
          </a:p>
          <a:p>
            <a:pPr marL="0" indent="0">
              <a:lnSpc>
                <a:spcPct val="100000"/>
              </a:lnSpc>
              <a:spcBef>
                <a:spcPts val="0"/>
              </a:spcBef>
              <a:buNone/>
            </a:pPr>
            <a:r>
              <a:rPr lang="en-US" sz="1600" b="1" dirty="0"/>
              <a:t>Tables and Reports</a:t>
            </a:r>
            <a:r>
              <a:rPr lang="en-US" sz="1600" b="1" baseline="0" dirty="0"/>
              <a:t> </a:t>
            </a:r>
            <a:r>
              <a:rPr lang="en-US" sz="1200" b="1" dirty="0"/>
              <a:t>Example: </a:t>
            </a:r>
            <a:r>
              <a:rPr lang="en-US" sz="1200" dirty="0"/>
              <a:t>If a user generates</a:t>
            </a:r>
            <a:r>
              <a:rPr lang="en-US" sz="1200" baseline="0" dirty="0"/>
              <a:t> a </a:t>
            </a:r>
            <a:r>
              <a:rPr lang="en-US" sz="1200" dirty="0"/>
              <a:t>beam schedule with list of all beams,</a:t>
            </a:r>
            <a:r>
              <a:rPr lang="en-US" sz="1200" baseline="0" dirty="0"/>
              <a:t> he/she can edit </a:t>
            </a:r>
            <a:r>
              <a:rPr lang="en-US" sz="1200" dirty="0"/>
              <a:t>existing objects’ width, depth, and/or</a:t>
            </a:r>
            <a:r>
              <a:rPr lang="en-US" sz="1200" baseline="0" dirty="0"/>
              <a:t> </a:t>
            </a:r>
            <a:r>
              <a:rPr lang="en-US" sz="1200" dirty="0"/>
              <a:t>height</a:t>
            </a:r>
            <a:r>
              <a:rPr lang="en-US" sz="1200" baseline="0" dirty="0"/>
              <a:t>, he/she </a:t>
            </a:r>
            <a:r>
              <a:rPr lang="en-US" sz="1200" dirty="0"/>
              <a:t>directly</a:t>
            </a:r>
            <a:r>
              <a:rPr lang="en-US" sz="1200" baseline="0" dirty="0"/>
              <a:t> in the schedule and it will be updated in the model.</a:t>
            </a:r>
            <a:endParaRPr lang="en-US" dirty="0"/>
          </a:p>
        </p:txBody>
      </p:sp>
      <p:sp>
        <p:nvSpPr>
          <p:cNvPr id="4" name="Slide Number Placeholder 3"/>
          <p:cNvSpPr>
            <a:spLocks noGrp="1"/>
          </p:cNvSpPr>
          <p:nvPr>
            <p:ph type="sldNum" sz="quarter" idx="10"/>
          </p:nvPr>
        </p:nvSpPr>
        <p:spPr/>
        <p:txBody>
          <a:bodyPr/>
          <a:lstStyle/>
          <a:p>
            <a:fld id="{BA0BDBA0-188A-4863-B2FC-89AA09074AE8}" type="slidenum">
              <a:rPr lang="en-US" smtClean="0"/>
              <a:pPr/>
              <a:t>13</a:t>
            </a:fld>
            <a:endParaRPr lang="en-US" dirty="0"/>
          </a:p>
        </p:txBody>
      </p:sp>
    </p:spTree>
    <p:extLst>
      <p:ext uri="{BB962C8B-B14F-4D97-AF65-F5344CB8AC3E}">
        <p14:creationId xmlns:p14="http://schemas.microsoft.com/office/powerpoint/2010/main" val="2625960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600" b="1" dirty="0"/>
              <a:t>What’s Different in CONNECT: </a:t>
            </a:r>
            <a:r>
              <a:rPr lang="en-US" sz="1600" dirty="0"/>
              <a:t>Define and place labels in 2D drawings or 3D models. Save labels as named favorites for re-use and automatically retrieve attributes from the 3D model reflected in the label.</a:t>
            </a:r>
          </a:p>
          <a:p>
            <a:pPr lvl="0"/>
            <a:r>
              <a:rPr lang="en-US" sz="1600" b="1" dirty="0"/>
              <a:t>Benefit:  </a:t>
            </a:r>
            <a:r>
              <a:rPr lang="en-US" sz="1600" dirty="0"/>
              <a:t>Ensure accuracy and consistency while saving time. Labels are automatically updated whenever properties are updated eliminating the need to do so manually. </a:t>
            </a:r>
          </a:p>
          <a:p>
            <a:pPr marL="0" marR="0" indent="0" algn="l" defTabSz="1218987" rtl="0" eaLnBrk="1" fontAlgn="auto" latinLnBrk="0" hangingPunct="1">
              <a:lnSpc>
                <a:spcPct val="100000"/>
              </a:lnSpc>
              <a:spcBef>
                <a:spcPts val="0"/>
              </a:spcBef>
              <a:spcAft>
                <a:spcPts val="0"/>
              </a:spcAft>
              <a:buClrTx/>
              <a:buSzTx/>
              <a:buFontTx/>
              <a:buNone/>
              <a:tabLst/>
              <a:defRPr/>
            </a:pPr>
            <a:r>
              <a:rPr lang="en-US" sz="1600" b="1" dirty="0"/>
              <a:t>Annotation</a:t>
            </a:r>
            <a:r>
              <a:rPr lang="en-US" sz="1600" b="1" baseline="0" dirty="0"/>
              <a:t> Example: </a:t>
            </a:r>
            <a:r>
              <a:rPr lang="en-US" sz="1600" b="0" baseline="0" dirty="0"/>
              <a:t>If a user creates a label that they place several times in the model/drawing, he/she can update one label and all labels associated will be updated, as well as the labels within the 3D model. He/she can also save labels as a favorite that he/she would like to re-use again reducing the need to re-create a label. </a:t>
            </a:r>
            <a:endParaRPr lang="en-US" dirty="0"/>
          </a:p>
        </p:txBody>
      </p:sp>
      <p:sp>
        <p:nvSpPr>
          <p:cNvPr id="4" name="Slide Number Placeholder 3"/>
          <p:cNvSpPr>
            <a:spLocks noGrp="1"/>
          </p:cNvSpPr>
          <p:nvPr>
            <p:ph type="sldNum" sz="quarter" idx="10"/>
          </p:nvPr>
        </p:nvSpPr>
        <p:spPr/>
        <p:txBody>
          <a:bodyPr/>
          <a:lstStyle/>
          <a:p>
            <a:fld id="{BA0BDBA0-188A-4863-B2FC-89AA09074AE8}" type="slidenum">
              <a:rPr lang="en-US" smtClean="0"/>
              <a:pPr/>
              <a:t>14</a:t>
            </a:fld>
            <a:endParaRPr lang="en-US" dirty="0"/>
          </a:p>
        </p:txBody>
      </p:sp>
    </p:spTree>
    <p:extLst>
      <p:ext uri="{BB962C8B-B14F-4D97-AF65-F5344CB8AC3E}">
        <p14:creationId xmlns:p14="http://schemas.microsoft.com/office/powerpoint/2010/main" val="19599841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dirty="0"/>
              <a:t>Bentley CONNECT strategy is comprised</a:t>
            </a:r>
            <a:r>
              <a:rPr lang="en-US" baseline="0" dirty="0"/>
              <a:t> of three different aspects of being CONNECTED.   </a:t>
            </a:r>
          </a:p>
          <a:p>
            <a:endParaRPr lang="en-US" baseline="0" dirty="0"/>
          </a:p>
          <a:p>
            <a:r>
              <a:rPr lang="en-US" baseline="0" dirty="0"/>
              <a:t>CONNECTED Users</a:t>
            </a:r>
          </a:p>
          <a:p>
            <a:endParaRPr lang="en-US" baseline="0" dirty="0"/>
          </a:p>
          <a:p>
            <a:r>
              <a:rPr lang="en-US" baseline="0" dirty="0"/>
              <a:t>CONNECTED Projects</a:t>
            </a:r>
          </a:p>
          <a:p>
            <a:endParaRPr lang="en-US" baseline="0" dirty="0"/>
          </a:p>
          <a:p>
            <a:r>
              <a:rPr lang="en-US" baseline="0" dirty="0"/>
              <a:t>CONNECTED Enterprise</a:t>
            </a:r>
          </a:p>
        </p:txBody>
      </p:sp>
      <p:sp>
        <p:nvSpPr>
          <p:cNvPr id="4" name="Slide Number Placeholder 3"/>
          <p:cNvSpPr>
            <a:spLocks noGrp="1"/>
          </p:cNvSpPr>
          <p:nvPr>
            <p:ph type="sldNum" sz="quarter" idx="10"/>
          </p:nvPr>
        </p:nvSpPr>
        <p:spPr/>
        <p:txBody>
          <a:bodyPr/>
          <a:lstStyle/>
          <a:p>
            <a:fld id="{BA0BDBA0-188A-4863-B2FC-89AA09074AE8}" type="slidenum">
              <a:rPr lang="en-US" smtClean="0"/>
              <a:pPr/>
              <a:t>15</a:t>
            </a:fld>
            <a:endParaRPr lang="en-US" dirty="0"/>
          </a:p>
        </p:txBody>
      </p:sp>
    </p:spTree>
    <p:extLst>
      <p:ext uri="{BB962C8B-B14F-4D97-AF65-F5344CB8AC3E}">
        <p14:creationId xmlns:p14="http://schemas.microsoft.com/office/powerpoint/2010/main" val="21449948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last year’s Year In Infrastructure event we introduced</a:t>
            </a:r>
            <a:r>
              <a:rPr lang="en-US" baseline="0" dirty="0"/>
              <a:t> “The CONNECT Edition” with MicroStation and ProjectWise and the ideas behind the CONNECT Edition that are made up having CONNECTED Performance Environment for improved collaboration and visibility, a Comprehensive Modeling Environment for modeling and design of all infrastructure types and a Connected Data Environment that enables these modeling and design application to interoperate with one another.</a:t>
            </a:r>
            <a:endParaRPr lang="en-US" dirty="0"/>
          </a:p>
        </p:txBody>
      </p:sp>
      <p:sp>
        <p:nvSpPr>
          <p:cNvPr id="4" name="Slide Number Placeholder 3"/>
          <p:cNvSpPr>
            <a:spLocks noGrp="1"/>
          </p:cNvSpPr>
          <p:nvPr>
            <p:ph type="sldNum" sz="quarter" idx="10"/>
          </p:nvPr>
        </p:nvSpPr>
        <p:spPr/>
        <p:txBody>
          <a:bodyPr/>
          <a:lstStyle/>
          <a:p>
            <a:fld id="{5A759874-2F11-4582-8757-D26ED139F31A}" type="slidenum">
              <a:rPr lang="en-US" smtClean="0"/>
              <a:t>3</a:t>
            </a:fld>
            <a:endParaRPr lang="en-US" dirty="0"/>
          </a:p>
        </p:txBody>
      </p:sp>
    </p:spTree>
    <p:extLst>
      <p:ext uri="{BB962C8B-B14F-4D97-AF65-F5344CB8AC3E}">
        <p14:creationId xmlns:p14="http://schemas.microsoft.com/office/powerpoint/2010/main" val="41345329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CONNECT Edition is a web and cloud service platform which is provisioned using the Microsoft Azure Cloud that enables desktop, server and field applications to better collaborate and provide users a better connected experience.</a:t>
            </a:r>
            <a:endParaRPr lang="en-US" dirty="0"/>
          </a:p>
        </p:txBody>
      </p:sp>
      <p:sp>
        <p:nvSpPr>
          <p:cNvPr id="4" name="Slide Number Placeholder 3"/>
          <p:cNvSpPr>
            <a:spLocks noGrp="1"/>
          </p:cNvSpPr>
          <p:nvPr>
            <p:ph type="sldNum" sz="quarter" idx="10"/>
          </p:nvPr>
        </p:nvSpPr>
        <p:spPr/>
        <p:txBody>
          <a:bodyPr/>
          <a:lstStyle/>
          <a:p>
            <a:fld id="{747A976C-585F-42A4-A87C-09E0FC1DFEC2}" type="slidenum">
              <a:rPr lang="en-US" smtClean="0"/>
              <a:t>4</a:t>
            </a:fld>
            <a:endParaRPr lang="en-US" dirty="0"/>
          </a:p>
        </p:txBody>
      </p:sp>
    </p:spTree>
    <p:extLst>
      <p:ext uri="{BB962C8B-B14F-4D97-AF65-F5344CB8AC3E}">
        <p14:creationId xmlns:p14="http://schemas.microsoft.com/office/powerpoint/2010/main" val="39575485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62013" indent="-290513">
              <a:lnSpc>
                <a:spcPct val="110000"/>
              </a:lnSpc>
            </a:pPr>
            <a:r>
              <a:rPr lang="en-US" sz="1600" dirty="0"/>
              <a:t>Connected users have a one stop hub to gain instant access to capabilities, content and relevant learning content with a cloud-based personalized experience. </a:t>
            </a:r>
          </a:p>
          <a:p>
            <a:pPr marL="862013" indent="-290513">
              <a:lnSpc>
                <a:spcPct val="110000"/>
              </a:lnSpc>
            </a:pPr>
            <a:r>
              <a:rPr lang="en-US" sz="1600" dirty="0"/>
              <a:t>Access Bentley Communities and Support, publish i-model and PDFs from your CONNECT Edition applications and then publish to your devices to share with others. </a:t>
            </a:r>
          </a:p>
          <a:p>
            <a:pPr marL="862013" indent="-290513">
              <a:lnSpc>
                <a:spcPct val="110000"/>
              </a:lnSpc>
            </a:pPr>
            <a:r>
              <a:rPr lang="en-US" sz="1600" dirty="0"/>
              <a:t>Gain a better understanding about projects you are participating directly within each product.  </a:t>
            </a:r>
          </a:p>
          <a:p>
            <a:pPr marL="862013" indent="-290513">
              <a:lnSpc>
                <a:spcPct val="110000"/>
              </a:lnSpc>
            </a:pPr>
            <a:r>
              <a:rPr lang="en-US" sz="1600" dirty="0"/>
              <a:t>Quickly access to LEARN content, product videos, and more to increase your skills and productivity.</a:t>
            </a:r>
          </a:p>
          <a:p>
            <a:endParaRPr lang="en-US" dirty="0"/>
          </a:p>
        </p:txBody>
      </p:sp>
      <p:sp>
        <p:nvSpPr>
          <p:cNvPr id="4" name="Slide Number Placeholder 3"/>
          <p:cNvSpPr>
            <a:spLocks noGrp="1"/>
          </p:cNvSpPr>
          <p:nvPr>
            <p:ph type="sldNum" sz="quarter" idx="10"/>
          </p:nvPr>
        </p:nvSpPr>
        <p:spPr/>
        <p:txBody>
          <a:bodyPr/>
          <a:lstStyle/>
          <a:p>
            <a:fld id="{BA0BDBA0-188A-4863-B2FC-89AA09074AE8}" type="slidenum">
              <a:rPr lang="en-US" smtClean="0"/>
              <a:pPr/>
              <a:t>6</a:t>
            </a:fld>
            <a:endParaRPr lang="en-US" dirty="0"/>
          </a:p>
        </p:txBody>
      </p:sp>
    </p:spTree>
    <p:extLst>
      <p:ext uri="{BB962C8B-B14F-4D97-AF65-F5344CB8AC3E}">
        <p14:creationId xmlns:p14="http://schemas.microsoft.com/office/powerpoint/2010/main" val="22698576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62013" indent="-290513">
              <a:lnSpc>
                <a:spcPct val="110000"/>
              </a:lnSpc>
            </a:pPr>
            <a:r>
              <a:rPr lang="en-US" dirty="0"/>
              <a:t> </a:t>
            </a:r>
            <a:r>
              <a:rPr lang="en-US" sz="1600" dirty="0"/>
              <a:t>Connected users have a one stop hub to gain instant access to capabilities, content and relevant learning content with a cloud-based personalized experience. </a:t>
            </a:r>
          </a:p>
          <a:p>
            <a:pPr marL="862013" indent="-290513">
              <a:lnSpc>
                <a:spcPct val="110000"/>
              </a:lnSpc>
            </a:pPr>
            <a:r>
              <a:rPr lang="en-US" sz="1600" dirty="0"/>
              <a:t>Access Bentley Communities and Support, publish i-model and PDFs from your CONNECT Edition applications and then publish to your devices to share with others. </a:t>
            </a:r>
          </a:p>
          <a:p>
            <a:pPr marL="862013" indent="-290513">
              <a:lnSpc>
                <a:spcPct val="110000"/>
              </a:lnSpc>
            </a:pPr>
            <a:r>
              <a:rPr lang="en-US" sz="1600" dirty="0"/>
              <a:t>Gain a better understanding about projects you are participating directly within each product.  </a:t>
            </a:r>
          </a:p>
          <a:p>
            <a:pPr marL="862013" indent="-290513">
              <a:lnSpc>
                <a:spcPct val="110000"/>
              </a:lnSpc>
            </a:pPr>
            <a:r>
              <a:rPr lang="en-US" sz="1600" dirty="0"/>
              <a:t>Quickly access to LEARN content, product videos, and more to increase your skills and productivity.</a:t>
            </a:r>
          </a:p>
          <a:p>
            <a:endParaRPr lang="en-US" dirty="0"/>
          </a:p>
        </p:txBody>
      </p:sp>
      <p:sp>
        <p:nvSpPr>
          <p:cNvPr id="4" name="Slide Number Placeholder 3"/>
          <p:cNvSpPr>
            <a:spLocks noGrp="1"/>
          </p:cNvSpPr>
          <p:nvPr>
            <p:ph type="sldNum" sz="quarter" idx="10"/>
          </p:nvPr>
        </p:nvSpPr>
        <p:spPr/>
        <p:txBody>
          <a:bodyPr/>
          <a:lstStyle/>
          <a:p>
            <a:fld id="{BA0BDBA0-188A-4863-B2FC-89AA09074AE8}" type="slidenum">
              <a:rPr lang="en-US" smtClean="0"/>
              <a:pPr/>
              <a:t>7</a:t>
            </a:fld>
            <a:endParaRPr lang="en-US" dirty="0"/>
          </a:p>
        </p:txBody>
      </p:sp>
    </p:spTree>
    <p:extLst>
      <p:ext uri="{BB962C8B-B14F-4D97-AF65-F5344CB8AC3E}">
        <p14:creationId xmlns:p14="http://schemas.microsoft.com/office/powerpoint/2010/main" val="16995087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62013" indent="-290513">
              <a:lnSpc>
                <a:spcPct val="110000"/>
              </a:lnSpc>
            </a:pPr>
            <a:r>
              <a:rPr lang="en-US" dirty="0"/>
              <a:t> </a:t>
            </a:r>
            <a:r>
              <a:rPr lang="en-US" sz="1600" dirty="0"/>
              <a:t>Connected users have a one stop hub to gain instant access to capabilities, content and relevant learning content with a cloud-based personalized experience. </a:t>
            </a:r>
          </a:p>
          <a:p>
            <a:pPr marL="862013" indent="-290513">
              <a:lnSpc>
                <a:spcPct val="110000"/>
              </a:lnSpc>
            </a:pPr>
            <a:r>
              <a:rPr lang="en-US" sz="1600" dirty="0"/>
              <a:t>Access Bentley Communities and Support, publish i-model and PDFs from your CONNECT Edition applications and then publish to your devices to share with others. </a:t>
            </a:r>
          </a:p>
          <a:p>
            <a:pPr marL="862013" indent="-290513">
              <a:lnSpc>
                <a:spcPct val="110000"/>
              </a:lnSpc>
            </a:pPr>
            <a:r>
              <a:rPr lang="en-US" sz="1600" dirty="0"/>
              <a:t>Gain a better understanding about projects you are participating directly within each product.  </a:t>
            </a:r>
          </a:p>
          <a:p>
            <a:pPr marL="862013" indent="-290513">
              <a:lnSpc>
                <a:spcPct val="110000"/>
              </a:lnSpc>
            </a:pPr>
            <a:r>
              <a:rPr lang="en-US" sz="1600" dirty="0"/>
              <a:t>Quickly access to LEARN content, product videos, and more to increase your skills and productivity.</a:t>
            </a:r>
          </a:p>
          <a:p>
            <a:endParaRPr lang="en-US" dirty="0"/>
          </a:p>
        </p:txBody>
      </p:sp>
      <p:sp>
        <p:nvSpPr>
          <p:cNvPr id="4" name="Slide Number Placeholder 3"/>
          <p:cNvSpPr>
            <a:spLocks noGrp="1"/>
          </p:cNvSpPr>
          <p:nvPr>
            <p:ph type="sldNum" sz="quarter" idx="10"/>
          </p:nvPr>
        </p:nvSpPr>
        <p:spPr/>
        <p:txBody>
          <a:bodyPr/>
          <a:lstStyle/>
          <a:p>
            <a:fld id="{BA0BDBA0-188A-4863-B2FC-89AA09074AE8}" type="slidenum">
              <a:rPr lang="en-US" smtClean="0"/>
              <a:pPr/>
              <a:t>8</a:t>
            </a:fld>
            <a:endParaRPr lang="en-US" dirty="0"/>
          </a:p>
        </p:txBody>
      </p:sp>
    </p:spTree>
    <p:extLst>
      <p:ext uri="{BB962C8B-B14F-4D97-AF65-F5344CB8AC3E}">
        <p14:creationId xmlns:p14="http://schemas.microsoft.com/office/powerpoint/2010/main" val="7996235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62013" indent="-290513">
              <a:lnSpc>
                <a:spcPct val="110000"/>
              </a:lnSpc>
            </a:pPr>
            <a:r>
              <a:rPr lang="en-US" dirty="0"/>
              <a:t> </a:t>
            </a:r>
            <a:r>
              <a:rPr lang="en-US" sz="1600" dirty="0"/>
              <a:t>Connected users have a one stop hub to gain instant access to capabilities, content and relevant learning content with a cloud-based personalized experience. </a:t>
            </a:r>
          </a:p>
          <a:p>
            <a:pPr marL="862013" indent="-290513">
              <a:lnSpc>
                <a:spcPct val="110000"/>
              </a:lnSpc>
            </a:pPr>
            <a:r>
              <a:rPr lang="en-US" sz="1600" dirty="0"/>
              <a:t>Access Bentley Communities and Support, publish i-model and PDFs from your CONNECT Edition applications and then publish to your devices to share with others. </a:t>
            </a:r>
          </a:p>
          <a:p>
            <a:pPr marL="862013" indent="-290513">
              <a:lnSpc>
                <a:spcPct val="110000"/>
              </a:lnSpc>
            </a:pPr>
            <a:r>
              <a:rPr lang="en-US" sz="1600" dirty="0"/>
              <a:t>Gain a better understanding about projects you are participating directly within each product.  </a:t>
            </a:r>
          </a:p>
          <a:p>
            <a:pPr marL="862013" indent="-290513">
              <a:lnSpc>
                <a:spcPct val="110000"/>
              </a:lnSpc>
            </a:pPr>
            <a:r>
              <a:rPr lang="en-US" sz="1600" dirty="0"/>
              <a:t>Quickly access to LEARN content, product videos, and more to increase your skills and productivity.</a:t>
            </a:r>
          </a:p>
          <a:p>
            <a:endParaRPr lang="en-US" dirty="0"/>
          </a:p>
        </p:txBody>
      </p:sp>
      <p:sp>
        <p:nvSpPr>
          <p:cNvPr id="4" name="Slide Number Placeholder 3"/>
          <p:cNvSpPr>
            <a:spLocks noGrp="1"/>
          </p:cNvSpPr>
          <p:nvPr>
            <p:ph type="sldNum" sz="quarter" idx="10"/>
          </p:nvPr>
        </p:nvSpPr>
        <p:spPr/>
        <p:txBody>
          <a:bodyPr/>
          <a:lstStyle/>
          <a:p>
            <a:fld id="{BA0BDBA0-188A-4863-B2FC-89AA09074AE8}" type="slidenum">
              <a:rPr lang="en-US" smtClean="0"/>
              <a:pPr/>
              <a:t>9</a:t>
            </a:fld>
            <a:endParaRPr lang="en-US" dirty="0"/>
          </a:p>
        </p:txBody>
      </p:sp>
    </p:spTree>
    <p:extLst>
      <p:ext uri="{BB962C8B-B14F-4D97-AF65-F5344CB8AC3E}">
        <p14:creationId xmlns:p14="http://schemas.microsoft.com/office/powerpoint/2010/main" val="2154765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83933" lvl="1" indent="0">
              <a:lnSpc>
                <a:spcPct val="100000"/>
              </a:lnSpc>
              <a:spcBef>
                <a:spcPts val="0"/>
              </a:spcBef>
              <a:buNone/>
            </a:pPr>
            <a:endParaRPr lang="en-US" sz="1600" dirty="0"/>
          </a:p>
          <a:p>
            <a:r>
              <a:rPr lang="en-US" sz="2000" b="1" dirty="0"/>
              <a:t>What’s Different in CONNECT: </a:t>
            </a:r>
            <a:r>
              <a:rPr lang="en-US" sz="2000" dirty="0"/>
              <a:t>Apply variables and equations to concrete shape dimensions. </a:t>
            </a:r>
          </a:p>
          <a:p>
            <a:r>
              <a:rPr lang="en-US" sz="2000" b="1" dirty="0"/>
              <a:t>Benefit: </a:t>
            </a:r>
            <a:r>
              <a:rPr lang="en-US" sz="2000" dirty="0"/>
              <a:t>Increase productivity by eliminating the time and errors of manual data input. Keep drawings up-to-date with integration to in-house engineering calculation spreadsheets.</a:t>
            </a:r>
          </a:p>
          <a:p>
            <a:endParaRPr lang="en-US" dirty="0"/>
          </a:p>
        </p:txBody>
      </p:sp>
      <p:sp>
        <p:nvSpPr>
          <p:cNvPr id="4" name="Slide Number Placeholder 3"/>
          <p:cNvSpPr>
            <a:spLocks noGrp="1"/>
          </p:cNvSpPr>
          <p:nvPr>
            <p:ph type="sldNum" sz="quarter" idx="10"/>
          </p:nvPr>
        </p:nvSpPr>
        <p:spPr/>
        <p:txBody>
          <a:bodyPr/>
          <a:lstStyle/>
          <a:p>
            <a:fld id="{BA0BDBA0-188A-4863-B2FC-89AA09074AE8}" type="slidenum">
              <a:rPr lang="en-US" smtClean="0"/>
              <a:pPr/>
              <a:t>10</a:t>
            </a:fld>
            <a:endParaRPr lang="en-US" dirty="0"/>
          </a:p>
        </p:txBody>
      </p:sp>
    </p:spTree>
    <p:extLst>
      <p:ext uri="{BB962C8B-B14F-4D97-AF65-F5344CB8AC3E}">
        <p14:creationId xmlns:p14="http://schemas.microsoft.com/office/powerpoint/2010/main" val="42416582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t>What’s Different in CONNECT: </a:t>
            </a:r>
            <a:r>
              <a:rPr lang="en-US" sz="1600" dirty="0"/>
              <a:t>Access to the most up-to-date manufacturing content for steel shape catalogs and reinforcing mechanical devices. Browse, select, download, and register design content with a project and store in the cloud.</a:t>
            </a:r>
          </a:p>
          <a:p>
            <a:r>
              <a:rPr lang="en-US" sz="1600" b="1" dirty="0"/>
              <a:t>Benefit: </a:t>
            </a:r>
            <a:r>
              <a:rPr lang="en-US" sz="1600" dirty="0"/>
              <a:t>Reduce RFIs and other project delays by ensuring steel shapes and reinforcing mechanical devices are available for purchase.</a:t>
            </a:r>
          </a:p>
          <a:p>
            <a:endParaRPr lang="en-US" dirty="0"/>
          </a:p>
        </p:txBody>
      </p:sp>
      <p:sp>
        <p:nvSpPr>
          <p:cNvPr id="4" name="Slide Number Placeholder 3"/>
          <p:cNvSpPr>
            <a:spLocks noGrp="1"/>
          </p:cNvSpPr>
          <p:nvPr>
            <p:ph type="sldNum" sz="quarter" idx="10"/>
          </p:nvPr>
        </p:nvSpPr>
        <p:spPr/>
        <p:txBody>
          <a:bodyPr/>
          <a:lstStyle/>
          <a:p>
            <a:fld id="{BA0BDBA0-188A-4863-B2FC-89AA09074AE8}" type="slidenum">
              <a:rPr lang="en-US" smtClean="0"/>
              <a:pPr/>
              <a:t>11</a:t>
            </a:fld>
            <a:endParaRPr lang="en-US" dirty="0"/>
          </a:p>
        </p:txBody>
      </p:sp>
    </p:spTree>
    <p:extLst>
      <p:ext uri="{BB962C8B-B14F-4D97-AF65-F5344CB8AC3E}">
        <p14:creationId xmlns:p14="http://schemas.microsoft.com/office/powerpoint/2010/main" val="2337936620"/>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jpeg"/><Relationship Id="rId18" Type="http://schemas.openxmlformats.org/officeDocument/2006/relationships/image" Target="../media/image19.jpeg"/><Relationship Id="rId3" Type="http://schemas.openxmlformats.org/officeDocument/2006/relationships/image" Target="../media/image4.png"/><Relationship Id="rId7" Type="http://schemas.openxmlformats.org/officeDocument/2006/relationships/image" Target="../media/image8.jpeg"/><Relationship Id="rId12" Type="http://schemas.openxmlformats.org/officeDocument/2006/relationships/image" Target="../media/image13.jpeg"/><Relationship Id="rId17" Type="http://schemas.openxmlformats.org/officeDocument/2006/relationships/image" Target="../media/image18.jpeg"/><Relationship Id="rId2" Type="http://schemas.openxmlformats.org/officeDocument/2006/relationships/image" Target="../media/image3.jpg"/><Relationship Id="rId16" Type="http://schemas.openxmlformats.org/officeDocument/2006/relationships/image" Target="../media/image17.jpeg"/><Relationship Id="rId20" Type="http://schemas.openxmlformats.org/officeDocument/2006/relationships/image" Target="../media/image21.jpeg"/><Relationship Id="rId1" Type="http://schemas.openxmlformats.org/officeDocument/2006/relationships/slideMaster" Target="../slideMasters/slideMaster1.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jpeg"/><Relationship Id="rId15" Type="http://schemas.openxmlformats.org/officeDocument/2006/relationships/image" Target="../media/image16.jpeg"/><Relationship Id="rId10" Type="http://schemas.openxmlformats.org/officeDocument/2006/relationships/image" Target="../media/image11.jpeg"/><Relationship Id="rId19" Type="http://schemas.openxmlformats.org/officeDocument/2006/relationships/image" Target="../media/image20.jpeg"/><Relationship Id="rId4" Type="http://schemas.openxmlformats.org/officeDocument/2006/relationships/image" Target="../media/image5.jpeg"/><Relationship Id="rId9" Type="http://schemas.openxmlformats.org/officeDocument/2006/relationships/image" Target="../media/image10.jpeg"/><Relationship Id="rId14" Type="http://schemas.openxmlformats.org/officeDocument/2006/relationships/image" Target="../media/image15.jpeg"/></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Master" Target="../slideMasters/slideMaster2.xml"/><Relationship Id="rId4" Type="http://schemas.openxmlformats.org/officeDocument/2006/relationships/image" Target="../media/image38.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9.jpeg"/><Relationship Id="rId1" Type="http://schemas.openxmlformats.org/officeDocument/2006/relationships/slideMaster" Target="../slideMasters/slideMaster2.xml"/><Relationship Id="rId4" Type="http://schemas.openxmlformats.org/officeDocument/2006/relationships/image" Target="../media/image38.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0.jpeg"/><Relationship Id="rId1" Type="http://schemas.openxmlformats.org/officeDocument/2006/relationships/slideMaster" Target="../slideMasters/slideMaster2.xml"/><Relationship Id="rId4" Type="http://schemas.openxmlformats.org/officeDocument/2006/relationships/image" Target="../media/image38.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1.jpeg"/><Relationship Id="rId1" Type="http://schemas.openxmlformats.org/officeDocument/2006/relationships/slideMaster" Target="../slideMasters/slideMaster2.xml"/><Relationship Id="rId4" Type="http://schemas.openxmlformats.org/officeDocument/2006/relationships/image" Target="../media/image38.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2.jpeg"/><Relationship Id="rId1" Type="http://schemas.openxmlformats.org/officeDocument/2006/relationships/slideMaster" Target="../slideMasters/slideMaster2.xml"/><Relationship Id="rId4" Type="http://schemas.openxmlformats.org/officeDocument/2006/relationships/image" Target="../media/image38.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2.jpeg"/><Relationship Id="rId7" Type="http://schemas.openxmlformats.org/officeDocument/2006/relationships/image" Target="../media/image25.jpe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24.jpeg"/><Relationship Id="rId4" Type="http://schemas.openxmlformats.org/officeDocument/2006/relationships/image" Target="../media/image23.jpeg"/><Relationship Id="rId9" Type="http://schemas.openxmlformats.org/officeDocument/2006/relationships/image" Target="../media/image27.jpe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3.jpg"/><Relationship Id="rId1" Type="http://schemas.openxmlformats.org/officeDocument/2006/relationships/slideMaster" Target="../slideMasters/slideMaster2.xml"/><Relationship Id="rId4" Type="http://schemas.openxmlformats.org/officeDocument/2006/relationships/image" Target="../media/image38.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4.jpeg"/><Relationship Id="rId1" Type="http://schemas.openxmlformats.org/officeDocument/2006/relationships/slideMaster" Target="../slideMasters/slideMaster2.xml"/><Relationship Id="rId4" Type="http://schemas.openxmlformats.org/officeDocument/2006/relationships/image" Target="../media/image38.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5.jpeg"/><Relationship Id="rId1" Type="http://schemas.openxmlformats.org/officeDocument/2006/relationships/slideMaster" Target="../slideMasters/slideMaster2.xml"/><Relationship Id="rId4" Type="http://schemas.openxmlformats.org/officeDocument/2006/relationships/image" Target="../media/image38.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6.jpeg"/><Relationship Id="rId1" Type="http://schemas.openxmlformats.org/officeDocument/2006/relationships/slideMaster" Target="../slideMasters/slideMaster2.xml"/><Relationship Id="rId4" Type="http://schemas.openxmlformats.org/officeDocument/2006/relationships/image" Target="../media/image38.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7.jpeg"/><Relationship Id="rId1" Type="http://schemas.openxmlformats.org/officeDocument/2006/relationships/slideMaster" Target="../slideMasters/slideMaster2.xml"/><Relationship Id="rId4" Type="http://schemas.openxmlformats.org/officeDocument/2006/relationships/image" Target="../media/image38.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8.jpeg"/><Relationship Id="rId1" Type="http://schemas.openxmlformats.org/officeDocument/2006/relationships/slideMaster" Target="../slideMasters/slideMaster2.xml"/><Relationship Id="rId4" Type="http://schemas.openxmlformats.org/officeDocument/2006/relationships/image" Target="../media/image38.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9.jpeg"/><Relationship Id="rId1" Type="http://schemas.openxmlformats.org/officeDocument/2006/relationships/slideMaster" Target="../slideMasters/slideMaster2.xml"/><Relationship Id="rId4" Type="http://schemas.openxmlformats.org/officeDocument/2006/relationships/image" Target="../media/image38.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0.jpeg"/><Relationship Id="rId1" Type="http://schemas.openxmlformats.org/officeDocument/2006/relationships/slideMaster" Target="../slideMasters/slideMaster2.xml"/><Relationship Id="rId4" Type="http://schemas.openxmlformats.org/officeDocument/2006/relationships/image" Target="../media/image38.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jpe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eg"/><Relationship Id="rId9"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1.png"/><Relationship Id="rId1" Type="http://schemas.openxmlformats.org/officeDocument/2006/relationships/slideMaster" Target="../slideMasters/slideMaster3.xml"/><Relationship Id="rId4" Type="http://schemas.openxmlformats.org/officeDocument/2006/relationships/image" Target="../media/image38.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9.jpeg"/><Relationship Id="rId1" Type="http://schemas.openxmlformats.org/officeDocument/2006/relationships/slideMaster" Target="../slideMasters/slideMaster3.xml"/><Relationship Id="rId4" Type="http://schemas.openxmlformats.org/officeDocument/2006/relationships/image" Target="../media/image38.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0.jpeg"/><Relationship Id="rId1" Type="http://schemas.openxmlformats.org/officeDocument/2006/relationships/slideMaster" Target="../slideMasters/slideMaster3.xml"/><Relationship Id="rId4" Type="http://schemas.openxmlformats.org/officeDocument/2006/relationships/image" Target="../media/image38.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1.jpeg"/><Relationship Id="rId1" Type="http://schemas.openxmlformats.org/officeDocument/2006/relationships/slideMaster" Target="../slideMasters/slideMaster3.xml"/><Relationship Id="rId4" Type="http://schemas.openxmlformats.org/officeDocument/2006/relationships/image" Target="../media/image38.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2.jpeg"/><Relationship Id="rId1" Type="http://schemas.openxmlformats.org/officeDocument/2006/relationships/slideMaster" Target="../slideMasters/slideMaster3.xml"/><Relationship Id="rId4" Type="http://schemas.openxmlformats.org/officeDocument/2006/relationships/image" Target="../media/image38.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3.jpg"/><Relationship Id="rId1" Type="http://schemas.openxmlformats.org/officeDocument/2006/relationships/slideMaster" Target="../slideMasters/slideMaster3.xml"/><Relationship Id="rId4" Type="http://schemas.openxmlformats.org/officeDocument/2006/relationships/image" Target="../media/image38.png"/></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4.jpeg"/><Relationship Id="rId1" Type="http://schemas.openxmlformats.org/officeDocument/2006/relationships/slideMaster" Target="../slideMasters/slideMaster3.xml"/><Relationship Id="rId4" Type="http://schemas.openxmlformats.org/officeDocument/2006/relationships/image" Target="../media/image38.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5.jpeg"/><Relationship Id="rId1" Type="http://schemas.openxmlformats.org/officeDocument/2006/relationships/slideMaster" Target="../slideMasters/slideMaster3.xml"/><Relationship Id="rId4" Type="http://schemas.openxmlformats.org/officeDocument/2006/relationships/image" Target="../media/image38.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6.jpeg"/><Relationship Id="rId1" Type="http://schemas.openxmlformats.org/officeDocument/2006/relationships/slideMaster" Target="../slideMasters/slideMaster3.xml"/><Relationship Id="rId4" Type="http://schemas.openxmlformats.org/officeDocument/2006/relationships/image" Target="../media/image38.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7.jpeg"/><Relationship Id="rId1" Type="http://schemas.openxmlformats.org/officeDocument/2006/relationships/slideMaster" Target="../slideMasters/slideMaster3.xml"/><Relationship Id="rId4" Type="http://schemas.openxmlformats.org/officeDocument/2006/relationships/image" Target="../media/image38.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8.jpeg"/><Relationship Id="rId1" Type="http://schemas.openxmlformats.org/officeDocument/2006/relationships/slideMaster" Target="../slideMasters/slideMaster3.xml"/><Relationship Id="rId4" Type="http://schemas.openxmlformats.org/officeDocument/2006/relationships/image" Target="../media/image38.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9.jpeg"/><Relationship Id="rId1" Type="http://schemas.openxmlformats.org/officeDocument/2006/relationships/slideMaster" Target="../slideMasters/slideMaster3.xml"/><Relationship Id="rId4" Type="http://schemas.openxmlformats.org/officeDocument/2006/relationships/image" Target="../media/image38.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0.jpeg"/><Relationship Id="rId1" Type="http://schemas.openxmlformats.org/officeDocument/2006/relationships/slideMaster" Target="../slideMasters/slideMaster3.xml"/><Relationship Id="rId4" Type="http://schemas.openxmlformats.org/officeDocument/2006/relationships/image" Target="../media/image38.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49" y="0"/>
            <a:ext cx="12188823" cy="6856212"/>
          </a:xfrm>
          <a:prstGeom prst="rect">
            <a:avLst/>
          </a:prstGeom>
        </p:spPr>
      </p:pic>
      <p:sp>
        <p:nvSpPr>
          <p:cNvPr id="3074" name="Rectangle 2"/>
          <p:cNvSpPr>
            <a:spLocks noGrp="1" noChangeArrowheads="1"/>
          </p:cNvSpPr>
          <p:nvPr>
            <p:ph type="ctrTitle"/>
          </p:nvPr>
        </p:nvSpPr>
        <p:spPr bwMode="white">
          <a:xfrm>
            <a:off x="809625" y="5201876"/>
            <a:ext cx="9834893" cy="1024128"/>
          </a:xfrm>
        </p:spPr>
        <p:txBody>
          <a:bodyPr lIns="0" anchor="b" anchorCtr="0">
            <a:normAutofit/>
          </a:bodyPr>
          <a:lstStyle>
            <a:lvl1pPr algn="r">
              <a:defRPr lang="en-US" sz="3600" b="1" kern="1200" baseline="0" dirty="0" smtClean="0">
                <a:solidFill>
                  <a:schemeClr val="tx1">
                    <a:lumMod val="90000"/>
                    <a:lumOff val="10000"/>
                  </a:schemeClr>
                </a:solidFill>
                <a:effectLst/>
                <a:latin typeface="Arial Narrow" pitchFamily="34" charset="0"/>
                <a:ea typeface="+mj-ea"/>
                <a:cs typeface="+mj-cs"/>
              </a:defRPr>
            </a:lvl1pPr>
          </a:lstStyle>
          <a:p>
            <a:endParaRPr lang="en-US" dirty="0"/>
          </a:p>
        </p:txBody>
      </p:sp>
      <p:sp>
        <p:nvSpPr>
          <p:cNvPr id="3075" name="Rectangle 3"/>
          <p:cNvSpPr>
            <a:spLocks noGrp="1" noChangeArrowheads="1"/>
          </p:cNvSpPr>
          <p:nvPr>
            <p:ph type="subTitle" idx="1"/>
          </p:nvPr>
        </p:nvSpPr>
        <p:spPr bwMode="white">
          <a:xfrm>
            <a:off x="809625" y="6252747"/>
            <a:ext cx="9834893" cy="320040"/>
          </a:xfrm>
          <a:noFill/>
        </p:spPr>
        <p:txBody>
          <a:bodyPr lIns="0"/>
          <a:lstStyle>
            <a:lvl1pPr marL="0" indent="0" algn="r">
              <a:spcBef>
                <a:spcPts val="533"/>
              </a:spcBef>
              <a:buFontTx/>
              <a:buNone/>
              <a:defRPr lang="en-US" sz="2400" b="0" kern="1200" dirty="0" smtClean="0">
                <a:solidFill>
                  <a:schemeClr val="bg2">
                    <a:lumMod val="50000"/>
                  </a:schemeClr>
                </a:solidFill>
                <a:effectLst/>
                <a:latin typeface="Arial Narrow" pitchFamily="34" charset="0"/>
                <a:ea typeface="+mj-ea"/>
                <a:cs typeface="+mj-cs"/>
              </a:defRPr>
            </a:lvl1pPr>
          </a:lstStyle>
          <a:p>
            <a:endParaRPr lang="en-US" dirty="0"/>
          </a:p>
        </p:txBody>
      </p:sp>
      <p:sp>
        <p:nvSpPr>
          <p:cNvPr id="28" name="Slide Number Placeholder 1"/>
          <p:cNvSpPr txBox="1">
            <a:spLocks/>
          </p:cNvSpPr>
          <p:nvPr userDrawn="1"/>
        </p:nvSpPr>
        <p:spPr>
          <a:xfrm>
            <a:off x="0" y="6589715"/>
            <a:ext cx="2420513" cy="268287"/>
          </a:xfrm>
          <a:prstGeom prst="rect">
            <a:avLst/>
          </a:prstGeom>
        </p:spPr>
        <p:txBody>
          <a:bodyPr lIns="121899" tIns="60949" rIns="121899" bIns="60949"/>
          <a:lstStyle>
            <a:lvl1pPr>
              <a:defRPr sz="800"/>
            </a:lvl1p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US" sz="800" dirty="0">
                <a:solidFill>
                  <a:schemeClr val="bg1">
                    <a:lumMod val="65000"/>
                  </a:schemeClr>
                </a:solidFill>
                <a:latin typeface="Arial Narrow" pitchFamily="34" charset="0"/>
              </a:rPr>
              <a:t>©  2016 Bentley</a:t>
            </a:r>
            <a:r>
              <a:rPr lang="en-US" sz="800" baseline="0" dirty="0">
                <a:solidFill>
                  <a:schemeClr val="bg1">
                    <a:lumMod val="65000"/>
                  </a:schemeClr>
                </a:solidFill>
                <a:latin typeface="Arial Narrow" pitchFamily="34" charset="0"/>
              </a:rPr>
              <a:t> Systems, Incorporated</a:t>
            </a:r>
            <a:endParaRPr lang="en-US" sz="800" dirty="0">
              <a:solidFill>
                <a:schemeClr val="bg1">
                  <a:lumMod val="65000"/>
                </a:schemeClr>
              </a:solidFill>
              <a:latin typeface="Arial Narrow" pitchFamily="34" charset="0"/>
            </a:endParaRPr>
          </a:p>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chemeClr val="bg1">
                  <a:lumMod val="65000"/>
                </a:schemeClr>
              </a:solidFill>
              <a:effectLst/>
              <a:uLnTx/>
              <a:uFillTx/>
              <a:latin typeface="+mn-lt"/>
              <a:ea typeface="+mn-ea"/>
              <a:cs typeface="+mn-cs"/>
            </a:endParaRPr>
          </a:p>
        </p:txBody>
      </p:sp>
      <p:pic>
        <p:nvPicPr>
          <p:cNvPr id="30" name="Picture 2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7392" y="4310832"/>
            <a:ext cx="2266733" cy="525919"/>
          </a:xfrm>
          <a:prstGeom prst="rect">
            <a:avLst/>
          </a:prstGeom>
        </p:spPr>
      </p:pic>
      <p:sp>
        <p:nvSpPr>
          <p:cNvPr id="31" name="Rounded Rectangle 30"/>
          <p:cNvSpPr/>
          <p:nvPr userDrawn="1"/>
        </p:nvSpPr>
        <p:spPr bwMode="auto">
          <a:xfrm>
            <a:off x="6134016" y="4010023"/>
            <a:ext cx="1110960" cy="1111249"/>
          </a:xfrm>
          <a:prstGeom prst="roundRect">
            <a:avLst>
              <a:gd name="adj" fmla="val 8953"/>
            </a:avLst>
          </a:prstGeom>
          <a:blipFill dpi="0" rotWithShape="1">
            <a:blip r:embed="rId4" cstate="screen">
              <a:extLst>
                <a:ext uri="{28A0092B-C50C-407E-A947-70E740481C1C}">
                  <a14:useLocalDpi xmlns:a14="http://schemas.microsoft.com/office/drawing/2010/main"/>
                </a:ext>
              </a:extLst>
            </a:blip>
            <a:srcRect/>
            <a:stretch>
              <a:fillRect l="-100000"/>
            </a:stretch>
          </a:blipFill>
          <a:ln w="9525" cap="flat" cmpd="sng" algn="ctr">
            <a:noFill/>
            <a:prstDash val="solid"/>
            <a:round/>
            <a:headEnd type="none" w="med" len="med"/>
            <a:tailEnd type="none" w="med" len="med"/>
          </a:ln>
          <a:effectLst/>
        </p:spPr>
        <p:txBody>
          <a:bodyPr vert="horz" wrap="square" lIns="121899" tIns="60949" rIns="121899" bIns="60949" numCol="1" spcCol="0" rtlCol="0" anchor="ctr" anchorCtr="0" compatLnSpc="1">
            <a:prstTxWarp prst="textNoShape">
              <a:avLst/>
            </a:prstTxWarp>
          </a:bodyPr>
          <a:lstStyle/>
          <a:p>
            <a:pPr algn="ctr" eaLnBrk="0" fontAlgn="base" hangingPunct="0">
              <a:spcBef>
                <a:spcPct val="0"/>
              </a:spcBef>
              <a:spcAft>
                <a:spcPct val="0"/>
              </a:spcAft>
            </a:pPr>
            <a:endParaRPr lang="en-US" dirty="0">
              <a:solidFill>
                <a:schemeClr val="bg1"/>
              </a:solidFill>
              <a:ea typeface="MS PGothic"/>
              <a:cs typeface="MS PGothic"/>
            </a:endParaRPr>
          </a:p>
        </p:txBody>
      </p:sp>
      <p:sp>
        <p:nvSpPr>
          <p:cNvPr id="32" name="Rounded Rectangle 31"/>
          <p:cNvSpPr/>
          <p:nvPr userDrawn="1"/>
        </p:nvSpPr>
        <p:spPr bwMode="auto">
          <a:xfrm>
            <a:off x="7264023" y="1749423"/>
            <a:ext cx="1110960" cy="1111249"/>
          </a:xfrm>
          <a:prstGeom prst="roundRect">
            <a:avLst>
              <a:gd name="adj" fmla="val 8953"/>
            </a:avLst>
          </a:prstGeom>
          <a:blipFill dpi="0" rotWithShape="1">
            <a:blip r:embed="rId5" cstate="screen">
              <a:extLst>
                <a:ext uri="{28A0092B-C50C-407E-A947-70E740481C1C}">
                  <a14:useLocalDpi xmlns:a14="http://schemas.microsoft.com/office/drawing/2010/main"/>
                </a:ext>
              </a:extLst>
            </a:blip>
            <a:srcRect/>
            <a:stretch>
              <a:fillRect t="-100000"/>
            </a:stretch>
          </a:blipFill>
          <a:ln w="9525" cap="flat" cmpd="sng" algn="ctr">
            <a:noFill/>
            <a:prstDash val="solid"/>
            <a:round/>
            <a:headEnd type="none" w="med" len="med"/>
            <a:tailEnd type="none" w="med" len="med"/>
          </a:ln>
          <a:effectLst/>
        </p:spPr>
        <p:txBody>
          <a:bodyPr vert="horz" wrap="square" lIns="121899" tIns="60949" rIns="121899" bIns="60949" numCol="1" spcCol="0" rtlCol="0" anchor="ctr" anchorCtr="0" compatLnSpc="1">
            <a:prstTxWarp prst="textNoShape">
              <a:avLst/>
            </a:prstTxWarp>
          </a:bodyPr>
          <a:lstStyle/>
          <a:p>
            <a:pPr algn="ctr" eaLnBrk="0" fontAlgn="base" hangingPunct="0">
              <a:spcBef>
                <a:spcPct val="0"/>
              </a:spcBef>
              <a:spcAft>
                <a:spcPct val="0"/>
              </a:spcAft>
            </a:pPr>
            <a:endParaRPr lang="en-US" dirty="0">
              <a:solidFill>
                <a:schemeClr val="bg1"/>
              </a:solidFill>
              <a:ea typeface="MS PGothic"/>
              <a:cs typeface="MS PGothic"/>
            </a:endParaRPr>
          </a:p>
        </p:txBody>
      </p:sp>
      <p:sp>
        <p:nvSpPr>
          <p:cNvPr id="33" name="Rounded Rectangle 32"/>
          <p:cNvSpPr/>
          <p:nvPr userDrawn="1"/>
        </p:nvSpPr>
        <p:spPr bwMode="auto">
          <a:xfrm>
            <a:off x="5004009" y="4010023"/>
            <a:ext cx="1110960" cy="1111249"/>
          </a:xfrm>
          <a:prstGeom prst="roundRect">
            <a:avLst>
              <a:gd name="adj" fmla="val 8953"/>
            </a:avLst>
          </a:prstGeom>
          <a:blipFill dpi="0" rotWithShape="1">
            <a:blip r:embed="rId4" cstate="screen">
              <a:extLst>
                <a:ext uri="{28A0092B-C50C-407E-A947-70E740481C1C}">
                  <a14:useLocalDpi xmlns:a14="http://schemas.microsoft.com/office/drawing/2010/main"/>
                </a:ext>
              </a:extLst>
            </a:blip>
            <a:srcRect/>
            <a:stretch>
              <a:fillRect r="-100000"/>
            </a:stretch>
          </a:blipFill>
          <a:ln w="9525" cap="flat" cmpd="sng" algn="ctr">
            <a:noFill/>
            <a:prstDash val="solid"/>
            <a:round/>
            <a:headEnd type="none" w="med" len="med"/>
            <a:tailEnd type="none" w="med" len="med"/>
          </a:ln>
          <a:effectLst/>
        </p:spPr>
        <p:txBody>
          <a:bodyPr vert="horz" wrap="square" lIns="121899" tIns="60949" rIns="121899" bIns="60949" numCol="1" spcCol="0" rtlCol="0" anchor="ctr" anchorCtr="0" compatLnSpc="1">
            <a:prstTxWarp prst="textNoShape">
              <a:avLst/>
            </a:prstTxWarp>
          </a:bodyPr>
          <a:lstStyle/>
          <a:p>
            <a:pPr algn="ctr" eaLnBrk="0" fontAlgn="base" hangingPunct="0">
              <a:spcBef>
                <a:spcPct val="0"/>
              </a:spcBef>
              <a:spcAft>
                <a:spcPct val="0"/>
              </a:spcAft>
            </a:pPr>
            <a:endParaRPr lang="en-US" dirty="0">
              <a:solidFill>
                <a:schemeClr val="bg1"/>
              </a:solidFill>
              <a:ea typeface="MS PGothic"/>
              <a:cs typeface="MS PGothic"/>
            </a:endParaRPr>
          </a:p>
        </p:txBody>
      </p:sp>
      <p:sp>
        <p:nvSpPr>
          <p:cNvPr id="34" name="Rounded Rectangle 33"/>
          <p:cNvSpPr/>
          <p:nvPr userDrawn="1"/>
        </p:nvSpPr>
        <p:spPr bwMode="auto">
          <a:xfrm>
            <a:off x="6134016" y="1749423"/>
            <a:ext cx="1110960" cy="1111249"/>
          </a:xfrm>
          <a:prstGeom prst="roundRect">
            <a:avLst>
              <a:gd name="adj" fmla="val 8953"/>
            </a:avLst>
          </a:prstGeom>
          <a:blipFill dpi="0" rotWithShape="1">
            <a:blip r:embed="rId6" cstate="screen">
              <a:extLst>
                <a:ext uri="{28A0092B-C50C-407E-A947-70E740481C1C}">
                  <a14:useLocalDpi xmlns:a14="http://schemas.microsoft.com/office/drawing/2010/main"/>
                </a:ext>
              </a:extLst>
            </a:blip>
            <a:srcRect/>
            <a:stretch>
              <a:fillRect l="-100000" t="-100000"/>
            </a:stretch>
          </a:blipFill>
          <a:ln w="9525" cap="flat" cmpd="sng" algn="ctr">
            <a:noFill/>
            <a:prstDash val="solid"/>
            <a:round/>
            <a:headEnd type="none" w="med" len="med"/>
            <a:tailEnd type="none" w="med" len="med"/>
          </a:ln>
          <a:effectLst/>
        </p:spPr>
        <p:txBody>
          <a:bodyPr vert="horz" wrap="square" lIns="121899" tIns="60949" rIns="121899" bIns="60949" numCol="1" spcCol="0" rtlCol="0" anchor="ctr" anchorCtr="0" compatLnSpc="1">
            <a:prstTxWarp prst="textNoShape">
              <a:avLst/>
            </a:prstTxWarp>
          </a:bodyPr>
          <a:lstStyle/>
          <a:p>
            <a:pPr algn="ctr" eaLnBrk="0" fontAlgn="base" hangingPunct="0">
              <a:spcBef>
                <a:spcPct val="0"/>
              </a:spcBef>
              <a:spcAft>
                <a:spcPct val="0"/>
              </a:spcAft>
            </a:pPr>
            <a:endParaRPr lang="en-US" dirty="0">
              <a:solidFill>
                <a:schemeClr val="bg1"/>
              </a:solidFill>
              <a:ea typeface="MS PGothic"/>
              <a:cs typeface="MS PGothic"/>
            </a:endParaRPr>
          </a:p>
        </p:txBody>
      </p:sp>
      <p:sp>
        <p:nvSpPr>
          <p:cNvPr id="35" name="Rounded Rectangle 34"/>
          <p:cNvSpPr/>
          <p:nvPr userDrawn="1"/>
        </p:nvSpPr>
        <p:spPr bwMode="auto">
          <a:xfrm>
            <a:off x="5004013" y="2879727"/>
            <a:ext cx="1110960" cy="1111249"/>
          </a:xfrm>
          <a:prstGeom prst="roundRect">
            <a:avLst>
              <a:gd name="adj" fmla="val 8953"/>
            </a:avLst>
          </a:prstGeom>
          <a:solidFill>
            <a:srgbClr val="002A44"/>
          </a:solidFill>
          <a:ln w="9525" cap="flat" cmpd="sng" algn="ctr">
            <a:noFill/>
            <a:prstDash val="solid"/>
            <a:round/>
            <a:headEnd type="none" w="med" len="med"/>
            <a:tailEnd type="none" w="med" len="med"/>
          </a:ln>
          <a:effectLst/>
        </p:spPr>
        <p:txBody>
          <a:bodyPr vert="horz" wrap="square" lIns="121899" tIns="60949" rIns="121899" bIns="60949" numCol="1" spcCol="0" rtlCol="0" anchor="ctr" anchorCtr="0" compatLnSpc="1">
            <a:prstTxWarp prst="textNoShape">
              <a:avLst/>
            </a:prstTxWarp>
          </a:bodyPr>
          <a:lstStyle/>
          <a:p>
            <a:pPr algn="ctr" eaLnBrk="0" fontAlgn="base" hangingPunct="0">
              <a:spcBef>
                <a:spcPct val="0"/>
              </a:spcBef>
              <a:spcAft>
                <a:spcPct val="0"/>
              </a:spcAft>
            </a:pPr>
            <a:endParaRPr lang="en-US" dirty="0">
              <a:solidFill>
                <a:schemeClr val="bg1"/>
              </a:solidFill>
              <a:ea typeface="MS PGothic"/>
              <a:cs typeface="MS PGothic"/>
            </a:endParaRPr>
          </a:p>
        </p:txBody>
      </p:sp>
      <p:sp>
        <p:nvSpPr>
          <p:cNvPr id="36" name="Rounded Rectangle 35"/>
          <p:cNvSpPr/>
          <p:nvPr userDrawn="1"/>
        </p:nvSpPr>
        <p:spPr bwMode="auto">
          <a:xfrm>
            <a:off x="5004013" y="1749423"/>
            <a:ext cx="1110960" cy="1111249"/>
          </a:xfrm>
          <a:prstGeom prst="roundRect">
            <a:avLst>
              <a:gd name="adj" fmla="val 8953"/>
            </a:avLst>
          </a:prstGeom>
          <a:blipFill dpi="0" rotWithShape="1">
            <a:blip r:embed="rId6" cstate="screen">
              <a:extLst>
                <a:ext uri="{28A0092B-C50C-407E-A947-70E740481C1C}">
                  <a14:useLocalDpi xmlns:a14="http://schemas.microsoft.com/office/drawing/2010/main"/>
                </a:ext>
              </a:extLst>
            </a:blip>
            <a:srcRect/>
            <a:stretch>
              <a:fillRect t="-100000" r="-100000"/>
            </a:stretch>
          </a:blipFill>
          <a:ln w="9525" cap="flat" cmpd="sng" algn="ctr">
            <a:noFill/>
            <a:prstDash val="solid"/>
            <a:round/>
            <a:headEnd type="none" w="med" len="med"/>
            <a:tailEnd type="none" w="med" len="med"/>
          </a:ln>
          <a:effectLst/>
        </p:spPr>
        <p:txBody>
          <a:bodyPr vert="horz" wrap="square" lIns="121899" tIns="60949" rIns="121899" bIns="60949" numCol="1" spcCol="0" rtlCol="0" anchor="ctr" anchorCtr="0" compatLnSpc="1">
            <a:prstTxWarp prst="textNoShape">
              <a:avLst/>
            </a:prstTxWarp>
          </a:bodyPr>
          <a:lstStyle/>
          <a:p>
            <a:pPr algn="ctr" eaLnBrk="0" fontAlgn="base" hangingPunct="0">
              <a:spcBef>
                <a:spcPct val="0"/>
              </a:spcBef>
              <a:spcAft>
                <a:spcPct val="0"/>
              </a:spcAft>
            </a:pPr>
            <a:endParaRPr lang="en-US" dirty="0">
              <a:solidFill>
                <a:schemeClr val="bg1"/>
              </a:solidFill>
              <a:ea typeface="MS PGothic"/>
              <a:cs typeface="MS PGothic"/>
            </a:endParaRPr>
          </a:p>
        </p:txBody>
      </p:sp>
      <p:sp>
        <p:nvSpPr>
          <p:cNvPr id="37" name="Rounded Rectangle 36"/>
          <p:cNvSpPr/>
          <p:nvPr userDrawn="1"/>
        </p:nvSpPr>
        <p:spPr bwMode="auto">
          <a:xfrm>
            <a:off x="3874006" y="2879727"/>
            <a:ext cx="1110960" cy="1111249"/>
          </a:xfrm>
          <a:prstGeom prst="roundRect">
            <a:avLst>
              <a:gd name="adj" fmla="val 8953"/>
            </a:avLst>
          </a:prstGeom>
          <a:blipFill dpi="0" rotWithShape="1">
            <a:blip r:embed="rId7" cstate="screen">
              <a:extLst>
                <a:ext uri="{28A0092B-C50C-407E-A947-70E740481C1C}">
                  <a14:useLocalDpi xmlns:a14="http://schemas.microsoft.com/office/drawing/2010/main"/>
                </a:ext>
              </a:extLst>
            </a:blip>
            <a:srcRect/>
            <a:stretch>
              <a:fillRect l="-135000" t="-100000" r="-120000" b="-50000"/>
            </a:stretch>
          </a:blipFill>
          <a:ln w="9525" cap="flat" cmpd="sng" algn="ctr">
            <a:noFill/>
            <a:prstDash val="solid"/>
            <a:round/>
            <a:headEnd type="none" w="med" len="med"/>
            <a:tailEnd type="none" w="med" len="med"/>
          </a:ln>
          <a:effectLst/>
        </p:spPr>
        <p:txBody>
          <a:bodyPr vert="horz" wrap="square" lIns="121899" tIns="60949" rIns="121899" bIns="60949" numCol="1" spcCol="0" rtlCol="0" anchor="ctr" anchorCtr="0" compatLnSpc="1">
            <a:prstTxWarp prst="textNoShape">
              <a:avLst/>
            </a:prstTxWarp>
          </a:bodyPr>
          <a:lstStyle/>
          <a:p>
            <a:pPr algn="ctr" eaLnBrk="0" fontAlgn="base" hangingPunct="0">
              <a:spcBef>
                <a:spcPct val="0"/>
              </a:spcBef>
              <a:spcAft>
                <a:spcPct val="0"/>
              </a:spcAft>
            </a:pPr>
            <a:endParaRPr lang="en-US" dirty="0">
              <a:solidFill>
                <a:schemeClr val="bg1"/>
              </a:solidFill>
              <a:ea typeface="MS PGothic"/>
              <a:cs typeface="MS PGothic"/>
            </a:endParaRPr>
          </a:p>
        </p:txBody>
      </p:sp>
      <p:sp>
        <p:nvSpPr>
          <p:cNvPr id="38" name="Rounded Rectangle 37"/>
          <p:cNvSpPr/>
          <p:nvPr userDrawn="1"/>
        </p:nvSpPr>
        <p:spPr bwMode="auto">
          <a:xfrm>
            <a:off x="3874006" y="1749423"/>
            <a:ext cx="1110960" cy="1111249"/>
          </a:xfrm>
          <a:prstGeom prst="roundRect">
            <a:avLst>
              <a:gd name="adj" fmla="val 8953"/>
            </a:avLst>
          </a:prstGeom>
          <a:blipFill dpi="0" rotWithShape="1">
            <a:blip r:embed="rId8" cstate="screen">
              <a:extLst>
                <a:ext uri="{28A0092B-C50C-407E-A947-70E740481C1C}">
                  <a14:useLocalDpi xmlns:a14="http://schemas.microsoft.com/office/drawing/2010/main"/>
                </a:ext>
              </a:extLst>
            </a:blip>
            <a:srcRect/>
            <a:stretch>
              <a:fillRect l="-100000"/>
            </a:stretch>
          </a:blipFill>
          <a:ln w="9525" cap="flat" cmpd="sng" algn="ctr">
            <a:noFill/>
            <a:prstDash val="solid"/>
            <a:round/>
            <a:headEnd type="none" w="med" len="med"/>
            <a:tailEnd type="none" w="med" len="med"/>
          </a:ln>
          <a:effectLst/>
        </p:spPr>
        <p:txBody>
          <a:bodyPr vert="horz" wrap="square" lIns="121899" tIns="60949" rIns="121899" bIns="60949" numCol="1" spcCol="0" rtlCol="0" anchor="ctr" anchorCtr="0" compatLnSpc="1">
            <a:prstTxWarp prst="textNoShape">
              <a:avLst/>
            </a:prstTxWarp>
          </a:bodyPr>
          <a:lstStyle/>
          <a:p>
            <a:pPr algn="ctr" eaLnBrk="0" fontAlgn="base" hangingPunct="0">
              <a:spcBef>
                <a:spcPct val="0"/>
              </a:spcBef>
              <a:spcAft>
                <a:spcPct val="0"/>
              </a:spcAft>
            </a:pPr>
            <a:endParaRPr lang="en-US" dirty="0">
              <a:solidFill>
                <a:schemeClr val="bg1"/>
              </a:solidFill>
              <a:ea typeface="MS PGothic"/>
              <a:cs typeface="MS PGothic"/>
            </a:endParaRPr>
          </a:p>
        </p:txBody>
      </p:sp>
      <p:sp>
        <p:nvSpPr>
          <p:cNvPr id="39" name="Rounded Rectangle 38"/>
          <p:cNvSpPr/>
          <p:nvPr userDrawn="1"/>
        </p:nvSpPr>
        <p:spPr bwMode="auto">
          <a:xfrm>
            <a:off x="2743999" y="1749423"/>
            <a:ext cx="1110960" cy="1111249"/>
          </a:xfrm>
          <a:prstGeom prst="roundRect">
            <a:avLst>
              <a:gd name="adj" fmla="val 8953"/>
            </a:avLst>
          </a:prstGeom>
          <a:blipFill dpi="0" rotWithShape="1">
            <a:blip r:embed="rId8" cstate="screen">
              <a:extLst>
                <a:ext uri="{28A0092B-C50C-407E-A947-70E740481C1C}">
                  <a14:useLocalDpi xmlns:a14="http://schemas.microsoft.com/office/drawing/2010/main"/>
                </a:ext>
              </a:extLst>
            </a:blip>
            <a:srcRect/>
            <a:stretch>
              <a:fillRect r="-100000"/>
            </a:stretch>
          </a:blipFill>
          <a:ln w="9525" cap="flat" cmpd="sng" algn="ctr">
            <a:noFill/>
            <a:prstDash val="solid"/>
            <a:round/>
            <a:headEnd type="none" w="med" len="med"/>
            <a:tailEnd type="none" w="med" len="med"/>
          </a:ln>
          <a:effectLst/>
        </p:spPr>
        <p:txBody>
          <a:bodyPr vert="horz" wrap="square" lIns="121899" tIns="60949" rIns="121899" bIns="60949" numCol="1" spcCol="0" rtlCol="0" anchor="ctr" anchorCtr="0" compatLnSpc="1">
            <a:prstTxWarp prst="textNoShape">
              <a:avLst/>
            </a:prstTxWarp>
          </a:bodyPr>
          <a:lstStyle/>
          <a:p>
            <a:pPr algn="ctr" eaLnBrk="0" fontAlgn="base" hangingPunct="0">
              <a:spcBef>
                <a:spcPct val="0"/>
              </a:spcBef>
              <a:spcAft>
                <a:spcPct val="0"/>
              </a:spcAft>
            </a:pPr>
            <a:endParaRPr lang="en-US" dirty="0">
              <a:solidFill>
                <a:schemeClr val="bg1"/>
              </a:solidFill>
              <a:ea typeface="MS PGothic"/>
              <a:cs typeface="MS PGothic"/>
            </a:endParaRPr>
          </a:p>
        </p:txBody>
      </p:sp>
      <p:sp>
        <p:nvSpPr>
          <p:cNvPr id="40" name="Rounded Rectangle 39"/>
          <p:cNvSpPr/>
          <p:nvPr userDrawn="1"/>
        </p:nvSpPr>
        <p:spPr bwMode="auto">
          <a:xfrm>
            <a:off x="9524033" y="2879727"/>
            <a:ext cx="1110960" cy="1111249"/>
          </a:xfrm>
          <a:prstGeom prst="roundRect">
            <a:avLst>
              <a:gd name="adj" fmla="val 8953"/>
            </a:avLst>
          </a:prstGeom>
          <a:blipFill dpi="0" rotWithShape="1">
            <a:blip r:embed="rId9" cstate="screen">
              <a:extLst>
                <a:ext uri="{28A0092B-C50C-407E-A947-70E740481C1C}">
                  <a14:useLocalDpi xmlns:a14="http://schemas.microsoft.com/office/drawing/2010/main"/>
                </a:ext>
              </a:extLst>
            </a:blip>
            <a:srcRect/>
            <a:stretch>
              <a:fillRect l="-50000" r="-50000" b="-50000"/>
            </a:stretch>
          </a:blipFill>
          <a:ln w="9525" cap="flat" cmpd="sng" algn="ctr">
            <a:noFill/>
            <a:prstDash val="solid"/>
            <a:round/>
            <a:headEnd type="none" w="med" len="med"/>
            <a:tailEnd type="none" w="med" len="med"/>
          </a:ln>
          <a:effectLst/>
        </p:spPr>
        <p:txBody>
          <a:bodyPr vert="horz" wrap="square" lIns="121899" tIns="60949" rIns="121899" bIns="60949" numCol="1" spcCol="0" rtlCol="0" anchor="ctr" anchorCtr="0" compatLnSpc="1">
            <a:prstTxWarp prst="textNoShape">
              <a:avLst/>
            </a:prstTxWarp>
          </a:bodyPr>
          <a:lstStyle/>
          <a:p>
            <a:pPr algn="ctr" eaLnBrk="0" fontAlgn="base" hangingPunct="0">
              <a:spcBef>
                <a:spcPct val="0"/>
              </a:spcBef>
              <a:spcAft>
                <a:spcPct val="0"/>
              </a:spcAft>
            </a:pPr>
            <a:endParaRPr lang="en-US" dirty="0">
              <a:solidFill>
                <a:schemeClr val="bg1"/>
              </a:solidFill>
              <a:ea typeface="MS PGothic"/>
              <a:cs typeface="MS PGothic"/>
            </a:endParaRPr>
          </a:p>
        </p:txBody>
      </p:sp>
      <p:sp>
        <p:nvSpPr>
          <p:cNvPr id="41" name="Rounded Rectangle 40"/>
          <p:cNvSpPr/>
          <p:nvPr userDrawn="1"/>
        </p:nvSpPr>
        <p:spPr bwMode="auto">
          <a:xfrm>
            <a:off x="9524033" y="1749423"/>
            <a:ext cx="1110960" cy="1111249"/>
          </a:xfrm>
          <a:prstGeom prst="roundRect">
            <a:avLst>
              <a:gd name="adj" fmla="val 8953"/>
            </a:avLst>
          </a:prstGeom>
          <a:blipFill dpi="0" rotWithShape="1">
            <a:blip r:embed="rId10" cstate="screen">
              <a:extLst>
                <a:ext uri="{28A0092B-C50C-407E-A947-70E740481C1C}">
                  <a14:useLocalDpi xmlns:a14="http://schemas.microsoft.com/office/drawing/2010/main"/>
                </a:ext>
              </a:extLst>
            </a:blip>
            <a:srcRect/>
            <a:stretch>
              <a:fillRect l="-100000"/>
            </a:stretch>
          </a:blipFill>
          <a:ln w="9525" cap="flat" cmpd="sng" algn="ctr">
            <a:noFill/>
            <a:prstDash val="solid"/>
            <a:round/>
            <a:headEnd type="none" w="med" len="med"/>
            <a:tailEnd type="none" w="med" len="med"/>
          </a:ln>
          <a:effectLst/>
        </p:spPr>
        <p:txBody>
          <a:bodyPr vert="horz" wrap="square" lIns="121899" tIns="60949" rIns="121899" bIns="60949" numCol="1" spcCol="0" rtlCol="0" anchor="ctr" anchorCtr="0" compatLnSpc="1">
            <a:prstTxWarp prst="textNoShape">
              <a:avLst/>
            </a:prstTxWarp>
          </a:bodyPr>
          <a:lstStyle/>
          <a:p>
            <a:pPr algn="ctr" eaLnBrk="0" fontAlgn="base" hangingPunct="0">
              <a:spcBef>
                <a:spcPct val="0"/>
              </a:spcBef>
              <a:spcAft>
                <a:spcPct val="0"/>
              </a:spcAft>
            </a:pPr>
            <a:endParaRPr lang="en-US" dirty="0">
              <a:solidFill>
                <a:schemeClr val="bg1"/>
              </a:solidFill>
              <a:ea typeface="MS PGothic"/>
              <a:cs typeface="MS PGothic"/>
            </a:endParaRPr>
          </a:p>
        </p:txBody>
      </p:sp>
      <p:sp>
        <p:nvSpPr>
          <p:cNvPr id="42" name="Rounded Rectangle 41"/>
          <p:cNvSpPr/>
          <p:nvPr userDrawn="1"/>
        </p:nvSpPr>
        <p:spPr bwMode="auto">
          <a:xfrm>
            <a:off x="8394026" y="1749423"/>
            <a:ext cx="1110960" cy="1111249"/>
          </a:xfrm>
          <a:prstGeom prst="roundRect">
            <a:avLst>
              <a:gd name="adj" fmla="val 8953"/>
            </a:avLst>
          </a:prstGeom>
          <a:blipFill dpi="0" rotWithShape="1">
            <a:blip r:embed="rId10" cstate="screen">
              <a:extLst>
                <a:ext uri="{28A0092B-C50C-407E-A947-70E740481C1C}">
                  <a14:useLocalDpi xmlns:a14="http://schemas.microsoft.com/office/drawing/2010/main"/>
                </a:ext>
              </a:extLst>
            </a:blip>
            <a:srcRect/>
            <a:stretch>
              <a:fillRect r="-100000"/>
            </a:stretch>
          </a:blipFill>
          <a:ln w="9525" cap="flat" cmpd="sng" algn="ctr">
            <a:noFill/>
            <a:prstDash val="solid"/>
            <a:round/>
            <a:headEnd type="none" w="med" len="med"/>
            <a:tailEnd type="none" w="med" len="med"/>
          </a:ln>
          <a:effectLst/>
        </p:spPr>
        <p:txBody>
          <a:bodyPr vert="horz" wrap="square" lIns="121899" tIns="60949" rIns="121899" bIns="60949" numCol="1" spcCol="0" rtlCol="0" anchor="ctr" anchorCtr="0" compatLnSpc="1">
            <a:prstTxWarp prst="textNoShape">
              <a:avLst/>
            </a:prstTxWarp>
          </a:bodyPr>
          <a:lstStyle/>
          <a:p>
            <a:pPr algn="ctr" eaLnBrk="0" fontAlgn="base" hangingPunct="0">
              <a:spcBef>
                <a:spcPct val="0"/>
              </a:spcBef>
              <a:spcAft>
                <a:spcPct val="0"/>
              </a:spcAft>
            </a:pPr>
            <a:endParaRPr lang="en-US" dirty="0">
              <a:solidFill>
                <a:schemeClr val="bg1"/>
              </a:solidFill>
              <a:ea typeface="MS PGothic"/>
              <a:cs typeface="MS PGothic"/>
            </a:endParaRPr>
          </a:p>
        </p:txBody>
      </p:sp>
      <p:sp>
        <p:nvSpPr>
          <p:cNvPr id="43" name="Rounded Rectangle 42"/>
          <p:cNvSpPr/>
          <p:nvPr userDrawn="1"/>
        </p:nvSpPr>
        <p:spPr bwMode="auto">
          <a:xfrm>
            <a:off x="7264019" y="2879727"/>
            <a:ext cx="1110960" cy="1111249"/>
          </a:xfrm>
          <a:prstGeom prst="roundRect">
            <a:avLst>
              <a:gd name="adj" fmla="val 8953"/>
            </a:avLst>
          </a:prstGeom>
          <a:blipFill dpi="0" rotWithShape="1">
            <a:blip r:embed="rId11" cstate="screen">
              <a:extLst>
                <a:ext uri="{28A0092B-C50C-407E-A947-70E740481C1C}">
                  <a14:useLocalDpi xmlns:a14="http://schemas.microsoft.com/office/drawing/2010/main"/>
                </a:ext>
              </a:extLst>
            </a:blip>
            <a:srcRect/>
            <a:stretch>
              <a:fillRect l="-100000" t="-50000" r="-20000" b="-50000"/>
            </a:stretch>
          </a:blipFill>
          <a:ln w="9525" cap="flat" cmpd="sng" algn="ctr">
            <a:noFill/>
            <a:prstDash val="solid"/>
            <a:round/>
            <a:headEnd type="none" w="med" len="med"/>
            <a:tailEnd type="none" w="med" len="med"/>
          </a:ln>
          <a:effectLst/>
        </p:spPr>
        <p:txBody>
          <a:bodyPr vert="horz" wrap="square" lIns="121899" tIns="60949" rIns="121899" bIns="60949" numCol="1" spcCol="0" rtlCol="0" anchor="ctr" anchorCtr="0" compatLnSpc="1">
            <a:prstTxWarp prst="textNoShape">
              <a:avLst/>
            </a:prstTxWarp>
          </a:bodyPr>
          <a:lstStyle/>
          <a:p>
            <a:pPr algn="ctr" eaLnBrk="0" fontAlgn="base" hangingPunct="0">
              <a:spcBef>
                <a:spcPct val="0"/>
              </a:spcBef>
              <a:spcAft>
                <a:spcPct val="0"/>
              </a:spcAft>
            </a:pPr>
            <a:endParaRPr lang="en-US" dirty="0">
              <a:solidFill>
                <a:schemeClr val="bg1"/>
              </a:solidFill>
              <a:ea typeface="MS PGothic"/>
              <a:cs typeface="MS PGothic"/>
            </a:endParaRPr>
          </a:p>
        </p:txBody>
      </p:sp>
      <p:sp>
        <p:nvSpPr>
          <p:cNvPr id="44" name="Rounded Rectangle 43"/>
          <p:cNvSpPr/>
          <p:nvPr userDrawn="1"/>
        </p:nvSpPr>
        <p:spPr bwMode="auto">
          <a:xfrm>
            <a:off x="6134016" y="2879727"/>
            <a:ext cx="1110960" cy="1111249"/>
          </a:xfrm>
          <a:prstGeom prst="roundRect">
            <a:avLst>
              <a:gd name="adj" fmla="val 8953"/>
            </a:avLst>
          </a:prstGeom>
          <a:blipFill dpi="0" rotWithShape="1">
            <a:blip r:embed="rId12" cstate="screen">
              <a:extLst>
                <a:ext uri="{28A0092B-C50C-407E-A947-70E740481C1C}">
                  <a14:useLocalDpi xmlns:a14="http://schemas.microsoft.com/office/drawing/2010/main"/>
                </a:ext>
              </a:extLst>
            </a:blip>
            <a:srcRect/>
            <a:stretch>
              <a:fillRect t="-50000" r="-124000" b="-50000"/>
            </a:stretch>
          </a:blipFill>
          <a:ln w="9525" cap="flat" cmpd="sng" algn="ctr">
            <a:noFill/>
            <a:prstDash val="solid"/>
            <a:round/>
            <a:headEnd type="none" w="med" len="med"/>
            <a:tailEnd type="none" w="med" len="med"/>
          </a:ln>
          <a:effectLst/>
        </p:spPr>
        <p:txBody>
          <a:bodyPr vert="horz" wrap="square" lIns="121899" tIns="60949" rIns="121899" bIns="60949" numCol="1" spcCol="0" rtlCol="0" anchor="ctr" anchorCtr="0" compatLnSpc="1">
            <a:prstTxWarp prst="textNoShape">
              <a:avLst/>
            </a:prstTxWarp>
          </a:bodyPr>
          <a:lstStyle/>
          <a:p>
            <a:pPr algn="ctr" eaLnBrk="0" fontAlgn="base" hangingPunct="0">
              <a:spcBef>
                <a:spcPct val="0"/>
              </a:spcBef>
              <a:spcAft>
                <a:spcPct val="0"/>
              </a:spcAft>
            </a:pPr>
            <a:endParaRPr lang="en-US" dirty="0">
              <a:solidFill>
                <a:schemeClr val="bg1"/>
              </a:solidFill>
              <a:ea typeface="MS PGothic"/>
              <a:cs typeface="MS PGothic"/>
            </a:endParaRPr>
          </a:p>
        </p:txBody>
      </p:sp>
      <p:sp>
        <p:nvSpPr>
          <p:cNvPr id="45" name="Rounded Rectangle 44"/>
          <p:cNvSpPr/>
          <p:nvPr userDrawn="1"/>
        </p:nvSpPr>
        <p:spPr bwMode="auto">
          <a:xfrm>
            <a:off x="2743999" y="4010024"/>
            <a:ext cx="1110960" cy="1111249"/>
          </a:xfrm>
          <a:prstGeom prst="roundRect">
            <a:avLst>
              <a:gd name="adj" fmla="val 8953"/>
            </a:avLst>
          </a:prstGeom>
          <a:blipFill dpi="0" rotWithShape="1">
            <a:blip r:embed="rId13" cstate="screen">
              <a:extLst>
                <a:ext uri="{28A0092B-C50C-407E-A947-70E740481C1C}">
                  <a14:useLocalDpi xmlns:a14="http://schemas.microsoft.com/office/drawing/2010/main"/>
                </a:ext>
              </a:extLst>
            </a:blip>
            <a:srcRect/>
            <a:stretch>
              <a:fillRect t="-10000" r="-25000"/>
            </a:stretch>
          </a:blipFill>
          <a:ln w="9525" cap="flat" cmpd="sng" algn="ctr">
            <a:noFill/>
            <a:prstDash val="solid"/>
            <a:round/>
            <a:headEnd type="none" w="med" len="med"/>
            <a:tailEnd type="none" w="med" len="med"/>
          </a:ln>
          <a:effectLst/>
        </p:spPr>
        <p:txBody>
          <a:bodyPr vert="horz" wrap="square" lIns="121899" tIns="60949" rIns="121899" bIns="60949" numCol="1" spcCol="0" rtlCol="0" anchor="ctr" anchorCtr="0" compatLnSpc="1">
            <a:prstTxWarp prst="textNoShape">
              <a:avLst/>
            </a:prstTxWarp>
          </a:bodyPr>
          <a:lstStyle/>
          <a:p>
            <a:pPr algn="ctr" eaLnBrk="0" fontAlgn="base" hangingPunct="0">
              <a:spcBef>
                <a:spcPct val="0"/>
              </a:spcBef>
              <a:spcAft>
                <a:spcPct val="0"/>
              </a:spcAft>
            </a:pPr>
            <a:endParaRPr lang="en-US" dirty="0">
              <a:solidFill>
                <a:schemeClr val="bg1"/>
              </a:solidFill>
              <a:ea typeface="MS PGothic"/>
              <a:cs typeface="MS PGothic"/>
            </a:endParaRPr>
          </a:p>
        </p:txBody>
      </p:sp>
      <p:sp>
        <p:nvSpPr>
          <p:cNvPr id="46" name="Rounded Rectangle 45"/>
          <p:cNvSpPr/>
          <p:nvPr userDrawn="1"/>
        </p:nvSpPr>
        <p:spPr bwMode="auto">
          <a:xfrm>
            <a:off x="7264023" y="618983"/>
            <a:ext cx="1110960" cy="1111249"/>
          </a:xfrm>
          <a:prstGeom prst="roundRect">
            <a:avLst>
              <a:gd name="adj" fmla="val 8953"/>
            </a:avLst>
          </a:prstGeom>
          <a:blipFill dpi="0" rotWithShape="1">
            <a:blip r:embed="rId5" cstate="screen">
              <a:extLst>
                <a:ext uri="{28A0092B-C50C-407E-A947-70E740481C1C}">
                  <a14:useLocalDpi xmlns:a14="http://schemas.microsoft.com/office/drawing/2010/main"/>
                </a:ext>
              </a:extLst>
            </a:blip>
            <a:srcRect/>
            <a:stretch>
              <a:fillRect b="-100000"/>
            </a:stretch>
          </a:blipFill>
          <a:ln w="9525" cap="flat" cmpd="sng" algn="ctr">
            <a:noFill/>
            <a:prstDash val="solid"/>
            <a:round/>
            <a:headEnd type="none" w="med" len="med"/>
            <a:tailEnd type="none" w="med" len="med"/>
          </a:ln>
          <a:effectLst/>
        </p:spPr>
        <p:txBody>
          <a:bodyPr vert="horz" wrap="square" lIns="121899" tIns="60949" rIns="121899" bIns="60949" numCol="1" spcCol="0" rtlCol="0" anchor="ctr" anchorCtr="0" compatLnSpc="1">
            <a:prstTxWarp prst="textNoShape">
              <a:avLst/>
            </a:prstTxWarp>
          </a:bodyPr>
          <a:lstStyle/>
          <a:p>
            <a:pPr algn="ctr" eaLnBrk="0" fontAlgn="base" hangingPunct="0">
              <a:spcBef>
                <a:spcPct val="0"/>
              </a:spcBef>
              <a:spcAft>
                <a:spcPct val="0"/>
              </a:spcAft>
            </a:pPr>
            <a:endParaRPr lang="en-US" dirty="0">
              <a:solidFill>
                <a:schemeClr val="bg1"/>
              </a:solidFill>
              <a:ea typeface="MS PGothic"/>
              <a:cs typeface="MS PGothic"/>
            </a:endParaRPr>
          </a:p>
        </p:txBody>
      </p:sp>
      <p:sp>
        <p:nvSpPr>
          <p:cNvPr id="47" name="Rounded Rectangle 46"/>
          <p:cNvSpPr/>
          <p:nvPr userDrawn="1"/>
        </p:nvSpPr>
        <p:spPr bwMode="auto">
          <a:xfrm>
            <a:off x="6134016" y="618983"/>
            <a:ext cx="1110960" cy="1111249"/>
          </a:xfrm>
          <a:prstGeom prst="roundRect">
            <a:avLst>
              <a:gd name="adj" fmla="val 8953"/>
            </a:avLst>
          </a:prstGeom>
          <a:blipFill>
            <a:blip r:embed="rId6" cstate="screen">
              <a:extLst>
                <a:ext uri="{28A0092B-C50C-407E-A947-70E740481C1C}">
                  <a14:useLocalDpi xmlns:a14="http://schemas.microsoft.com/office/drawing/2010/main"/>
                </a:ext>
              </a:extLst>
            </a:blip>
            <a:stretch>
              <a:fillRect l="-100000" b="-100000"/>
            </a:stretch>
          </a:blipFill>
          <a:ln w="9525" cap="flat" cmpd="sng" algn="ctr">
            <a:noFill/>
            <a:prstDash val="solid"/>
            <a:round/>
            <a:headEnd type="none" w="med" len="med"/>
            <a:tailEnd type="none" w="med" len="med"/>
          </a:ln>
          <a:effectLst/>
        </p:spPr>
        <p:txBody>
          <a:bodyPr vert="horz" wrap="square" lIns="121899" tIns="60949" rIns="121899" bIns="60949" numCol="1" spcCol="0" rtlCol="0" anchor="ctr" anchorCtr="0" compatLnSpc="1">
            <a:prstTxWarp prst="textNoShape">
              <a:avLst/>
            </a:prstTxWarp>
          </a:bodyPr>
          <a:lstStyle/>
          <a:p>
            <a:pPr algn="ctr" eaLnBrk="0" fontAlgn="base" hangingPunct="0">
              <a:spcBef>
                <a:spcPct val="0"/>
              </a:spcBef>
              <a:spcAft>
                <a:spcPct val="0"/>
              </a:spcAft>
            </a:pPr>
            <a:endParaRPr lang="en-US" dirty="0">
              <a:solidFill>
                <a:schemeClr val="bg1"/>
              </a:solidFill>
              <a:ea typeface="MS PGothic"/>
              <a:cs typeface="MS PGothic"/>
            </a:endParaRPr>
          </a:p>
        </p:txBody>
      </p:sp>
      <p:sp>
        <p:nvSpPr>
          <p:cNvPr id="48" name="Rounded Rectangle 47"/>
          <p:cNvSpPr/>
          <p:nvPr userDrawn="1"/>
        </p:nvSpPr>
        <p:spPr bwMode="auto">
          <a:xfrm>
            <a:off x="5004013" y="618983"/>
            <a:ext cx="1110960" cy="1111249"/>
          </a:xfrm>
          <a:prstGeom prst="roundRect">
            <a:avLst>
              <a:gd name="adj" fmla="val 8953"/>
            </a:avLst>
          </a:prstGeom>
          <a:blipFill dpi="0" rotWithShape="1">
            <a:blip r:embed="rId6" cstate="screen">
              <a:extLst>
                <a:ext uri="{28A0092B-C50C-407E-A947-70E740481C1C}">
                  <a14:useLocalDpi xmlns:a14="http://schemas.microsoft.com/office/drawing/2010/main"/>
                </a:ext>
              </a:extLst>
            </a:blip>
            <a:srcRect/>
            <a:stretch>
              <a:fillRect r="-100000" b="-100000"/>
            </a:stretch>
          </a:blipFill>
          <a:ln w="9525" cap="flat" cmpd="sng" algn="ctr">
            <a:noFill/>
            <a:prstDash val="solid"/>
            <a:round/>
            <a:headEnd type="none" w="med" len="med"/>
            <a:tailEnd type="none" w="med" len="med"/>
          </a:ln>
          <a:effectLst/>
        </p:spPr>
        <p:txBody>
          <a:bodyPr vert="horz" wrap="square" lIns="121899" tIns="60949" rIns="121899" bIns="60949" numCol="1" spcCol="0" rtlCol="0" anchor="ctr" anchorCtr="0" compatLnSpc="1">
            <a:prstTxWarp prst="textNoShape">
              <a:avLst/>
            </a:prstTxWarp>
          </a:bodyPr>
          <a:lstStyle/>
          <a:p>
            <a:pPr algn="ctr" eaLnBrk="0" fontAlgn="base" hangingPunct="0">
              <a:spcBef>
                <a:spcPct val="0"/>
              </a:spcBef>
              <a:spcAft>
                <a:spcPct val="0"/>
              </a:spcAft>
            </a:pPr>
            <a:endParaRPr lang="en-US" dirty="0">
              <a:solidFill>
                <a:schemeClr val="bg1"/>
              </a:solidFill>
              <a:ea typeface="MS PGothic"/>
              <a:cs typeface="MS PGothic"/>
            </a:endParaRPr>
          </a:p>
        </p:txBody>
      </p:sp>
      <p:sp>
        <p:nvSpPr>
          <p:cNvPr id="49" name="Rounded Rectangle 48"/>
          <p:cNvSpPr/>
          <p:nvPr userDrawn="1"/>
        </p:nvSpPr>
        <p:spPr bwMode="auto">
          <a:xfrm>
            <a:off x="9524033" y="618983"/>
            <a:ext cx="1110960" cy="1111249"/>
          </a:xfrm>
          <a:prstGeom prst="roundRect">
            <a:avLst>
              <a:gd name="adj" fmla="val 8953"/>
            </a:avLst>
          </a:prstGeom>
          <a:blipFill dpi="0" rotWithShape="1">
            <a:blip r:embed="rId14" cstate="screen">
              <a:extLst>
                <a:ext uri="{28A0092B-C50C-407E-A947-70E740481C1C}">
                  <a14:useLocalDpi xmlns:a14="http://schemas.microsoft.com/office/drawing/2010/main"/>
                </a:ext>
              </a:extLst>
            </a:blip>
            <a:srcRect/>
            <a:stretch>
              <a:fillRect r="-100000"/>
            </a:stretch>
          </a:blipFill>
          <a:ln w="9525" cap="flat" cmpd="sng" algn="ctr">
            <a:noFill/>
            <a:prstDash val="solid"/>
            <a:round/>
            <a:headEnd type="none" w="med" len="med"/>
            <a:tailEnd type="none" w="med" len="med"/>
          </a:ln>
          <a:effectLst/>
        </p:spPr>
        <p:txBody>
          <a:bodyPr vert="horz" wrap="square" lIns="121899" tIns="60949" rIns="121899" bIns="60949" numCol="1" spcCol="0" rtlCol="0" anchor="ctr" anchorCtr="0" compatLnSpc="1">
            <a:prstTxWarp prst="textNoShape">
              <a:avLst/>
            </a:prstTxWarp>
          </a:bodyPr>
          <a:lstStyle/>
          <a:p>
            <a:pPr algn="ctr" eaLnBrk="0" fontAlgn="base" hangingPunct="0">
              <a:spcBef>
                <a:spcPct val="0"/>
              </a:spcBef>
              <a:spcAft>
                <a:spcPct val="0"/>
              </a:spcAft>
            </a:pPr>
            <a:endParaRPr lang="en-US" dirty="0">
              <a:solidFill>
                <a:schemeClr val="bg1"/>
              </a:solidFill>
              <a:ea typeface="MS PGothic"/>
              <a:cs typeface="MS PGothic"/>
            </a:endParaRPr>
          </a:p>
        </p:txBody>
      </p:sp>
      <p:sp>
        <p:nvSpPr>
          <p:cNvPr id="50" name="Rounded Rectangle 49"/>
          <p:cNvSpPr/>
          <p:nvPr userDrawn="1"/>
        </p:nvSpPr>
        <p:spPr bwMode="auto">
          <a:xfrm>
            <a:off x="8394026" y="618983"/>
            <a:ext cx="1110960" cy="1111249"/>
          </a:xfrm>
          <a:prstGeom prst="roundRect">
            <a:avLst>
              <a:gd name="adj" fmla="val 8953"/>
            </a:avLst>
          </a:prstGeom>
          <a:solidFill>
            <a:srgbClr val="55A51C"/>
          </a:solidFill>
          <a:ln w="9525" cap="flat" cmpd="sng" algn="ctr">
            <a:noFill/>
            <a:prstDash val="solid"/>
            <a:round/>
            <a:headEnd type="none" w="med" len="med"/>
            <a:tailEnd type="none" w="med" len="med"/>
          </a:ln>
          <a:effectLst/>
        </p:spPr>
        <p:txBody>
          <a:bodyPr vert="horz" wrap="square" lIns="121899" tIns="60949" rIns="121899" bIns="60949" numCol="1" spcCol="0" rtlCol="0" anchor="ctr" anchorCtr="0" compatLnSpc="1">
            <a:prstTxWarp prst="textNoShape">
              <a:avLst/>
            </a:prstTxWarp>
          </a:bodyPr>
          <a:lstStyle/>
          <a:p>
            <a:pPr algn="ctr" eaLnBrk="0" fontAlgn="base" hangingPunct="0">
              <a:spcBef>
                <a:spcPct val="0"/>
              </a:spcBef>
              <a:spcAft>
                <a:spcPct val="0"/>
              </a:spcAft>
            </a:pPr>
            <a:endParaRPr lang="en-US" dirty="0">
              <a:solidFill>
                <a:schemeClr val="bg1"/>
              </a:solidFill>
              <a:ea typeface="MS PGothic"/>
              <a:cs typeface="MS PGothic"/>
            </a:endParaRPr>
          </a:p>
        </p:txBody>
      </p:sp>
      <p:sp>
        <p:nvSpPr>
          <p:cNvPr id="51" name="Rounded Rectangle 50"/>
          <p:cNvSpPr/>
          <p:nvPr userDrawn="1"/>
        </p:nvSpPr>
        <p:spPr bwMode="auto">
          <a:xfrm>
            <a:off x="10653567" y="618983"/>
            <a:ext cx="1110960" cy="1111249"/>
          </a:xfrm>
          <a:prstGeom prst="roundRect">
            <a:avLst>
              <a:gd name="adj" fmla="val 8953"/>
            </a:avLst>
          </a:prstGeom>
          <a:blipFill dpi="0" rotWithShape="1">
            <a:blip r:embed="rId14" cstate="screen">
              <a:extLst>
                <a:ext uri="{28A0092B-C50C-407E-A947-70E740481C1C}">
                  <a14:useLocalDpi xmlns:a14="http://schemas.microsoft.com/office/drawing/2010/main"/>
                </a:ext>
              </a:extLst>
            </a:blip>
            <a:srcRect/>
            <a:stretch>
              <a:fillRect l="-100000"/>
            </a:stretch>
          </a:blipFill>
          <a:ln w="9525" cap="flat" cmpd="sng" algn="ctr">
            <a:noFill/>
            <a:prstDash val="solid"/>
            <a:round/>
            <a:headEnd type="none" w="med" len="med"/>
            <a:tailEnd type="none" w="med" len="med"/>
          </a:ln>
          <a:effectLst/>
        </p:spPr>
        <p:txBody>
          <a:bodyPr vert="horz" wrap="square" lIns="121899" tIns="60949" rIns="121899" bIns="60949" numCol="1" spcCol="0" rtlCol="0" anchor="ctr" anchorCtr="0" compatLnSpc="1">
            <a:prstTxWarp prst="textNoShape">
              <a:avLst/>
            </a:prstTxWarp>
          </a:bodyPr>
          <a:lstStyle/>
          <a:p>
            <a:pPr algn="ctr" eaLnBrk="0" fontAlgn="base" hangingPunct="0">
              <a:spcBef>
                <a:spcPct val="0"/>
              </a:spcBef>
              <a:spcAft>
                <a:spcPct val="0"/>
              </a:spcAft>
            </a:pPr>
            <a:endParaRPr lang="en-US" dirty="0">
              <a:solidFill>
                <a:schemeClr val="bg1"/>
              </a:solidFill>
              <a:ea typeface="MS PGothic"/>
              <a:cs typeface="MS PGothic"/>
            </a:endParaRPr>
          </a:p>
        </p:txBody>
      </p:sp>
      <p:sp>
        <p:nvSpPr>
          <p:cNvPr id="56" name="Rounded Rectangle 55"/>
          <p:cNvSpPr/>
          <p:nvPr userDrawn="1"/>
        </p:nvSpPr>
        <p:spPr bwMode="auto">
          <a:xfrm>
            <a:off x="2743999" y="618983"/>
            <a:ext cx="1110960" cy="1111249"/>
          </a:xfrm>
          <a:prstGeom prst="roundRect">
            <a:avLst>
              <a:gd name="adj" fmla="val 8953"/>
            </a:avLst>
          </a:prstGeom>
          <a:blipFill dpi="0" rotWithShape="1">
            <a:blip r:embed="rId15" cstate="screen">
              <a:extLst>
                <a:ext uri="{28A0092B-C50C-407E-A947-70E740481C1C}">
                  <a14:useLocalDpi xmlns:a14="http://schemas.microsoft.com/office/drawing/2010/main"/>
                </a:ext>
              </a:extLst>
            </a:blip>
            <a:srcRect/>
            <a:stretch>
              <a:fillRect l="-50000" t="-25000" r="-100000" b="-50000"/>
            </a:stretch>
          </a:blipFill>
          <a:ln w="9525" cap="flat" cmpd="sng" algn="ctr">
            <a:noFill/>
            <a:prstDash val="solid"/>
            <a:round/>
            <a:headEnd type="none" w="med" len="med"/>
            <a:tailEnd type="none" w="med" len="med"/>
          </a:ln>
          <a:effectLst/>
        </p:spPr>
        <p:txBody>
          <a:bodyPr vert="horz" wrap="square" lIns="121899" tIns="60949" rIns="121899" bIns="60949" numCol="1" spcCol="0" rtlCol="0" anchor="ctr" anchorCtr="0" compatLnSpc="1">
            <a:prstTxWarp prst="textNoShape">
              <a:avLst/>
            </a:prstTxWarp>
          </a:bodyPr>
          <a:lstStyle/>
          <a:p>
            <a:pPr algn="ctr" eaLnBrk="0" fontAlgn="base" hangingPunct="0">
              <a:spcBef>
                <a:spcPct val="0"/>
              </a:spcBef>
              <a:spcAft>
                <a:spcPct val="0"/>
              </a:spcAft>
            </a:pPr>
            <a:endParaRPr lang="en-US" dirty="0">
              <a:solidFill>
                <a:schemeClr val="bg1"/>
              </a:solidFill>
              <a:ea typeface="MS PGothic"/>
              <a:cs typeface="MS PGothic"/>
            </a:endParaRPr>
          </a:p>
        </p:txBody>
      </p:sp>
      <p:sp>
        <p:nvSpPr>
          <p:cNvPr id="57" name="Rounded Rectangle 56"/>
          <p:cNvSpPr/>
          <p:nvPr userDrawn="1"/>
        </p:nvSpPr>
        <p:spPr bwMode="auto">
          <a:xfrm>
            <a:off x="1613987" y="1749423"/>
            <a:ext cx="1110960" cy="1111249"/>
          </a:xfrm>
          <a:prstGeom prst="roundRect">
            <a:avLst>
              <a:gd name="adj" fmla="val 8953"/>
            </a:avLst>
          </a:prstGeom>
          <a:blipFill dpi="0" rotWithShape="1">
            <a:blip r:embed="rId16" cstate="screen">
              <a:extLst>
                <a:ext uri="{28A0092B-C50C-407E-A947-70E740481C1C}">
                  <a14:useLocalDpi xmlns:a14="http://schemas.microsoft.com/office/drawing/2010/main"/>
                </a:ext>
              </a:extLst>
            </a:blip>
            <a:srcRect/>
            <a:stretch>
              <a:fillRect t="-75000" r="-125000"/>
            </a:stretch>
          </a:blipFill>
          <a:ln w="9525" cap="flat" cmpd="sng" algn="ctr">
            <a:noFill/>
            <a:prstDash val="solid"/>
            <a:round/>
            <a:headEnd type="none" w="med" len="med"/>
            <a:tailEnd type="none" w="med" len="med"/>
          </a:ln>
          <a:effectLst/>
        </p:spPr>
        <p:txBody>
          <a:bodyPr vert="horz" wrap="square" lIns="121899" tIns="60949" rIns="121899" bIns="60949" numCol="1" spcCol="0" rtlCol="0" anchor="ctr" anchorCtr="0" compatLnSpc="1">
            <a:prstTxWarp prst="textNoShape">
              <a:avLst/>
            </a:prstTxWarp>
          </a:bodyPr>
          <a:lstStyle/>
          <a:p>
            <a:pPr algn="ctr" eaLnBrk="0" fontAlgn="base" hangingPunct="0">
              <a:spcBef>
                <a:spcPct val="0"/>
              </a:spcBef>
              <a:spcAft>
                <a:spcPct val="0"/>
              </a:spcAft>
            </a:pPr>
            <a:endParaRPr lang="en-US" dirty="0">
              <a:solidFill>
                <a:schemeClr val="bg1"/>
              </a:solidFill>
              <a:ea typeface="MS PGothic"/>
              <a:cs typeface="MS PGothic"/>
            </a:endParaRPr>
          </a:p>
        </p:txBody>
      </p:sp>
      <p:sp>
        <p:nvSpPr>
          <p:cNvPr id="58" name="Rounded Rectangle 57"/>
          <p:cNvSpPr/>
          <p:nvPr userDrawn="1"/>
        </p:nvSpPr>
        <p:spPr bwMode="auto">
          <a:xfrm>
            <a:off x="483975" y="2879727"/>
            <a:ext cx="1110960" cy="1111249"/>
          </a:xfrm>
          <a:prstGeom prst="roundRect">
            <a:avLst>
              <a:gd name="adj" fmla="val 8953"/>
            </a:avLst>
          </a:prstGeom>
          <a:blipFill dpi="0" rotWithShape="1">
            <a:blip r:embed="rId17" cstate="screen">
              <a:extLst>
                <a:ext uri="{28A0092B-C50C-407E-A947-70E740481C1C}">
                  <a14:useLocalDpi xmlns:a14="http://schemas.microsoft.com/office/drawing/2010/main"/>
                </a:ext>
              </a:extLst>
            </a:blip>
            <a:srcRect/>
            <a:stretch>
              <a:fillRect r="-100000"/>
            </a:stretch>
          </a:blipFill>
          <a:ln w="9525" cap="flat" cmpd="sng" algn="ctr">
            <a:noFill/>
            <a:prstDash val="solid"/>
            <a:round/>
            <a:headEnd type="none" w="med" len="med"/>
            <a:tailEnd type="none" w="med" len="med"/>
          </a:ln>
          <a:effectLst/>
        </p:spPr>
        <p:txBody>
          <a:bodyPr vert="horz" wrap="square" lIns="121899" tIns="60949" rIns="121899" bIns="60949" numCol="1" spcCol="0" rtlCol="0" anchor="ctr" anchorCtr="0" compatLnSpc="1">
            <a:prstTxWarp prst="textNoShape">
              <a:avLst/>
            </a:prstTxWarp>
          </a:bodyPr>
          <a:lstStyle/>
          <a:p>
            <a:pPr algn="ctr" eaLnBrk="0" fontAlgn="base" hangingPunct="0">
              <a:spcBef>
                <a:spcPct val="0"/>
              </a:spcBef>
              <a:spcAft>
                <a:spcPct val="0"/>
              </a:spcAft>
            </a:pPr>
            <a:endParaRPr lang="en-US" dirty="0">
              <a:solidFill>
                <a:schemeClr val="bg1"/>
              </a:solidFill>
              <a:ea typeface="MS PGothic"/>
              <a:cs typeface="MS PGothic"/>
            </a:endParaRPr>
          </a:p>
        </p:txBody>
      </p:sp>
      <p:sp>
        <p:nvSpPr>
          <p:cNvPr id="59" name="Rounded Rectangle 58"/>
          <p:cNvSpPr/>
          <p:nvPr userDrawn="1"/>
        </p:nvSpPr>
        <p:spPr bwMode="auto">
          <a:xfrm>
            <a:off x="-1" y="1768478"/>
            <a:ext cx="464927" cy="1111249"/>
          </a:xfrm>
          <a:prstGeom prst="roundRect">
            <a:avLst>
              <a:gd name="adj" fmla="val 8953"/>
            </a:avLst>
          </a:prstGeom>
          <a:blipFill dpi="0" rotWithShape="1">
            <a:blip r:embed="rId18" cstate="screen">
              <a:extLst>
                <a:ext uri="{28A0092B-C50C-407E-A947-70E740481C1C}">
                  <a14:useLocalDpi xmlns:a14="http://schemas.microsoft.com/office/drawing/2010/main"/>
                </a:ext>
              </a:extLst>
            </a:blip>
            <a:srcRect/>
            <a:stretch>
              <a:fillRect l="-138953" r="-119477"/>
            </a:stretch>
          </a:blipFill>
          <a:ln w="9525" cap="flat" cmpd="sng" algn="ctr">
            <a:noFill/>
            <a:prstDash val="solid"/>
            <a:round/>
            <a:headEnd type="none" w="med" len="med"/>
            <a:tailEnd type="none" w="med" len="med"/>
          </a:ln>
          <a:effectLst/>
        </p:spPr>
        <p:txBody>
          <a:bodyPr vert="horz" wrap="square" lIns="121899" tIns="60949" rIns="121899" bIns="60949" numCol="1" spcCol="0" rtlCol="0" anchor="ctr" anchorCtr="0" compatLnSpc="1">
            <a:prstTxWarp prst="textNoShape">
              <a:avLst/>
            </a:prstTxWarp>
          </a:bodyPr>
          <a:lstStyle/>
          <a:p>
            <a:pPr algn="ctr" eaLnBrk="0" fontAlgn="base" hangingPunct="0">
              <a:spcBef>
                <a:spcPct val="0"/>
              </a:spcBef>
              <a:spcAft>
                <a:spcPct val="0"/>
              </a:spcAft>
            </a:pPr>
            <a:endParaRPr lang="en-US" dirty="0">
              <a:solidFill>
                <a:schemeClr val="bg1"/>
              </a:solidFill>
              <a:ea typeface="MS PGothic"/>
              <a:cs typeface="MS PGothic"/>
            </a:endParaRPr>
          </a:p>
        </p:txBody>
      </p:sp>
      <p:sp>
        <p:nvSpPr>
          <p:cNvPr id="61" name="Rounded Rectangle 60"/>
          <p:cNvSpPr/>
          <p:nvPr userDrawn="1"/>
        </p:nvSpPr>
        <p:spPr bwMode="auto">
          <a:xfrm>
            <a:off x="483975" y="638174"/>
            <a:ext cx="1110960" cy="1111249"/>
          </a:xfrm>
          <a:prstGeom prst="roundRect">
            <a:avLst>
              <a:gd name="adj" fmla="val 8953"/>
            </a:avLst>
          </a:prstGeom>
          <a:solidFill>
            <a:srgbClr val="A6AFB7"/>
          </a:solidFill>
          <a:ln w="9525" cap="flat" cmpd="sng" algn="ctr">
            <a:noFill/>
            <a:prstDash val="solid"/>
            <a:round/>
            <a:headEnd type="none" w="med" len="med"/>
            <a:tailEnd type="none" w="med" len="med"/>
          </a:ln>
          <a:effectLst/>
        </p:spPr>
        <p:txBody>
          <a:bodyPr vert="horz" wrap="square" lIns="121899" tIns="60949" rIns="121899" bIns="60949" numCol="1" spcCol="0" rtlCol="0" anchor="ctr" anchorCtr="0" compatLnSpc="1">
            <a:prstTxWarp prst="textNoShape">
              <a:avLst/>
            </a:prstTxWarp>
          </a:bodyPr>
          <a:lstStyle/>
          <a:p>
            <a:pPr algn="ctr" eaLnBrk="0" fontAlgn="base" hangingPunct="0">
              <a:spcBef>
                <a:spcPct val="0"/>
              </a:spcBef>
              <a:spcAft>
                <a:spcPct val="0"/>
              </a:spcAft>
            </a:pPr>
            <a:endParaRPr lang="en-US" dirty="0">
              <a:solidFill>
                <a:schemeClr val="bg1"/>
              </a:solidFill>
              <a:ea typeface="MS PGothic"/>
              <a:cs typeface="MS PGothic"/>
            </a:endParaRPr>
          </a:p>
        </p:txBody>
      </p:sp>
      <p:sp>
        <p:nvSpPr>
          <p:cNvPr id="62" name="Rounded Rectangle 61"/>
          <p:cNvSpPr/>
          <p:nvPr userDrawn="1"/>
        </p:nvSpPr>
        <p:spPr bwMode="auto">
          <a:xfrm>
            <a:off x="1613987" y="2879727"/>
            <a:ext cx="1110960" cy="1111249"/>
          </a:xfrm>
          <a:prstGeom prst="roundRect">
            <a:avLst>
              <a:gd name="adj" fmla="val 8953"/>
            </a:avLst>
          </a:prstGeom>
          <a:blipFill dpi="0" rotWithShape="1">
            <a:blip r:embed="rId17" cstate="screen">
              <a:extLst>
                <a:ext uri="{28A0092B-C50C-407E-A947-70E740481C1C}">
                  <a14:useLocalDpi xmlns:a14="http://schemas.microsoft.com/office/drawing/2010/main"/>
                </a:ext>
              </a:extLst>
            </a:blip>
            <a:srcRect/>
            <a:stretch>
              <a:fillRect l="-100000"/>
            </a:stretch>
          </a:blipFill>
          <a:ln w="9525" cap="flat" cmpd="sng" algn="ctr">
            <a:noFill/>
            <a:prstDash val="solid"/>
            <a:round/>
            <a:headEnd type="none" w="med" len="med"/>
            <a:tailEnd type="none" w="med" len="med"/>
          </a:ln>
          <a:effectLst/>
        </p:spPr>
        <p:txBody>
          <a:bodyPr vert="horz" wrap="square" lIns="121899" tIns="60949" rIns="121899" bIns="60949" numCol="1" spcCol="0" rtlCol="0" anchor="ctr" anchorCtr="0" compatLnSpc="1">
            <a:prstTxWarp prst="textNoShape">
              <a:avLst/>
            </a:prstTxWarp>
          </a:bodyPr>
          <a:lstStyle/>
          <a:p>
            <a:pPr algn="ctr" eaLnBrk="0" fontAlgn="base" hangingPunct="0">
              <a:spcBef>
                <a:spcPct val="0"/>
              </a:spcBef>
              <a:spcAft>
                <a:spcPct val="0"/>
              </a:spcAft>
            </a:pPr>
            <a:endParaRPr lang="en-US" dirty="0">
              <a:solidFill>
                <a:schemeClr val="bg1"/>
              </a:solidFill>
              <a:ea typeface="MS PGothic"/>
              <a:cs typeface="MS PGothic"/>
            </a:endParaRPr>
          </a:p>
        </p:txBody>
      </p:sp>
      <p:sp>
        <p:nvSpPr>
          <p:cNvPr id="60" name="Rounded Rectangle 59"/>
          <p:cNvSpPr/>
          <p:nvPr userDrawn="1"/>
        </p:nvSpPr>
        <p:spPr bwMode="auto">
          <a:xfrm>
            <a:off x="6134016" y="0"/>
            <a:ext cx="1110960" cy="604867"/>
          </a:xfrm>
          <a:prstGeom prst="roundRect">
            <a:avLst>
              <a:gd name="adj" fmla="val 8953"/>
            </a:avLst>
          </a:prstGeom>
          <a:solidFill>
            <a:srgbClr val="A6AFB7"/>
          </a:solidFill>
          <a:ln w="9525" cap="flat" cmpd="sng" algn="ctr">
            <a:noFill/>
            <a:prstDash val="solid"/>
            <a:round/>
            <a:headEnd type="none" w="med" len="med"/>
            <a:tailEnd type="none" w="med" len="med"/>
          </a:ln>
          <a:effectLst/>
        </p:spPr>
        <p:txBody>
          <a:bodyPr vert="horz" wrap="square" lIns="121899" tIns="60949" rIns="121899" bIns="60949" numCol="1" spcCol="0" rtlCol="0" anchor="ctr" anchorCtr="0" compatLnSpc="1">
            <a:prstTxWarp prst="textNoShape">
              <a:avLst/>
            </a:prstTxWarp>
          </a:bodyPr>
          <a:lstStyle/>
          <a:p>
            <a:pPr algn="ctr" eaLnBrk="0" fontAlgn="base" hangingPunct="0">
              <a:spcBef>
                <a:spcPct val="0"/>
              </a:spcBef>
              <a:spcAft>
                <a:spcPct val="0"/>
              </a:spcAft>
            </a:pPr>
            <a:endParaRPr lang="en-US" dirty="0">
              <a:solidFill>
                <a:schemeClr val="bg1"/>
              </a:solidFill>
              <a:ea typeface="MS PGothic"/>
              <a:cs typeface="MS PGothic"/>
            </a:endParaRPr>
          </a:p>
        </p:txBody>
      </p:sp>
      <p:sp>
        <p:nvSpPr>
          <p:cNvPr id="63" name="Rounded Rectangle 62"/>
          <p:cNvSpPr/>
          <p:nvPr userDrawn="1"/>
        </p:nvSpPr>
        <p:spPr bwMode="auto">
          <a:xfrm>
            <a:off x="3874006" y="0"/>
            <a:ext cx="1110960" cy="604867"/>
          </a:xfrm>
          <a:prstGeom prst="roundRect">
            <a:avLst>
              <a:gd name="adj" fmla="val 8953"/>
            </a:avLst>
          </a:prstGeom>
          <a:blipFill dpi="0" rotWithShape="1">
            <a:blip r:embed="rId19" cstate="screen">
              <a:extLst>
                <a:ext uri="{28A0092B-C50C-407E-A947-70E740481C1C}">
                  <a14:useLocalDpi xmlns:a14="http://schemas.microsoft.com/office/drawing/2010/main"/>
                </a:ext>
              </a:extLst>
            </a:blip>
            <a:srcRect/>
            <a:stretch>
              <a:fillRect l="-100000" t="-221505" r="-50000" b="-137790"/>
            </a:stretch>
          </a:blipFill>
          <a:ln w="9525" cap="flat" cmpd="sng" algn="ctr">
            <a:noFill/>
            <a:prstDash val="solid"/>
            <a:round/>
            <a:headEnd type="none" w="med" len="med"/>
            <a:tailEnd type="none" w="med" len="med"/>
          </a:ln>
          <a:effectLst/>
        </p:spPr>
        <p:txBody>
          <a:bodyPr vert="horz" wrap="square" lIns="121899" tIns="60949" rIns="121899" bIns="60949" numCol="1" spcCol="0" rtlCol="0" anchor="ctr" anchorCtr="0" compatLnSpc="1">
            <a:prstTxWarp prst="textNoShape">
              <a:avLst/>
            </a:prstTxWarp>
          </a:bodyPr>
          <a:lstStyle/>
          <a:p>
            <a:pPr algn="ctr" eaLnBrk="0" fontAlgn="base" hangingPunct="0">
              <a:spcBef>
                <a:spcPct val="0"/>
              </a:spcBef>
              <a:spcAft>
                <a:spcPct val="0"/>
              </a:spcAft>
            </a:pPr>
            <a:endParaRPr lang="en-US" dirty="0">
              <a:solidFill>
                <a:schemeClr val="bg1"/>
              </a:solidFill>
              <a:ea typeface="MS PGothic"/>
              <a:cs typeface="MS PGothic"/>
            </a:endParaRPr>
          </a:p>
        </p:txBody>
      </p:sp>
      <p:sp>
        <p:nvSpPr>
          <p:cNvPr id="64" name="Rounded Rectangle 63"/>
          <p:cNvSpPr/>
          <p:nvPr userDrawn="1"/>
        </p:nvSpPr>
        <p:spPr bwMode="auto">
          <a:xfrm>
            <a:off x="9524033" y="0"/>
            <a:ext cx="1110960" cy="604867"/>
          </a:xfrm>
          <a:prstGeom prst="roundRect">
            <a:avLst>
              <a:gd name="adj" fmla="val 8953"/>
            </a:avLst>
          </a:prstGeom>
          <a:blipFill dpi="0" rotWithShape="1">
            <a:blip r:embed="rId20" cstate="screen">
              <a:extLst>
                <a:ext uri="{28A0092B-C50C-407E-A947-70E740481C1C}">
                  <a14:useLocalDpi xmlns:a14="http://schemas.microsoft.com/office/drawing/2010/main"/>
                </a:ext>
              </a:extLst>
            </a:blip>
            <a:srcRect/>
            <a:stretch>
              <a:fillRect l="-100000" t="-83718"/>
            </a:stretch>
          </a:blipFill>
          <a:ln w="9525" cap="flat" cmpd="sng" algn="ctr">
            <a:noFill/>
            <a:prstDash val="solid"/>
            <a:round/>
            <a:headEnd type="none" w="med" len="med"/>
            <a:tailEnd type="none" w="med" len="med"/>
          </a:ln>
          <a:effectLst/>
        </p:spPr>
        <p:txBody>
          <a:bodyPr vert="horz" wrap="square" lIns="121899" tIns="60949" rIns="121899" bIns="60949" numCol="1" spcCol="0" rtlCol="0" anchor="ctr" anchorCtr="0" compatLnSpc="1">
            <a:prstTxWarp prst="textNoShape">
              <a:avLst/>
            </a:prstTxWarp>
          </a:bodyPr>
          <a:lstStyle/>
          <a:p>
            <a:pPr algn="ctr" eaLnBrk="0" fontAlgn="base" hangingPunct="0">
              <a:spcBef>
                <a:spcPct val="0"/>
              </a:spcBef>
              <a:spcAft>
                <a:spcPct val="0"/>
              </a:spcAft>
            </a:pPr>
            <a:endParaRPr lang="en-US" dirty="0">
              <a:solidFill>
                <a:schemeClr val="bg1"/>
              </a:solidFill>
              <a:ea typeface="MS PGothic"/>
              <a:cs typeface="MS PGothic"/>
            </a:endParaRPr>
          </a:p>
        </p:txBody>
      </p:sp>
      <p:sp>
        <p:nvSpPr>
          <p:cNvPr id="65" name="Rounded Rectangle 64"/>
          <p:cNvSpPr/>
          <p:nvPr userDrawn="1"/>
        </p:nvSpPr>
        <p:spPr bwMode="auto">
          <a:xfrm>
            <a:off x="8394026" y="0"/>
            <a:ext cx="1110960" cy="604867"/>
          </a:xfrm>
          <a:prstGeom prst="roundRect">
            <a:avLst>
              <a:gd name="adj" fmla="val 8953"/>
            </a:avLst>
          </a:prstGeom>
          <a:blipFill>
            <a:blip r:embed="rId20" cstate="screen">
              <a:extLst>
                <a:ext uri="{28A0092B-C50C-407E-A947-70E740481C1C}">
                  <a14:useLocalDpi xmlns:a14="http://schemas.microsoft.com/office/drawing/2010/main"/>
                </a:ext>
              </a:extLst>
            </a:blip>
            <a:srcRect/>
            <a:stretch>
              <a:fillRect t="-83718" r="-100000"/>
            </a:stretch>
          </a:blipFill>
          <a:ln w="9525" cap="flat" cmpd="sng" algn="ctr">
            <a:noFill/>
            <a:prstDash val="solid"/>
            <a:round/>
            <a:headEnd type="none" w="med" len="med"/>
            <a:tailEnd type="none" w="med" len="med"/>
          </a:ln>
          <a:effectLst/>
        </p:spPr>
        <p:txBody>
          <a:bodyPr vert="horz" wrap="square" lIns="121899" tIns="60949" rIns="121899" bIns="60949" numCol="1" spcCol="0" rtlCol="0" anchor="ctr" anchorCtr="0" compatLnSpc="1">
            <a:prstTxWarp prst="textNoShape">
              <a:avLst/>
            </a:prstTxWarp>
          </a:bodyPr>
          <a:lstStyle/>
          <a:p>
            <a:pPr algn="ctr" eaLnBrk="0" fontAlgn="base" hangingPunct="0">
              <a:spcBef>
                <a:spcPct val="0"/>
              </a:spcBef>
              <a:spcAft>
                <a:spcPct val="0"/>
              </a:spcAft>
            </a:pPr>
            <a:endParaRPr lang="en-US" dirty="0">
              <a:solidFill>
                <a:schemeClr val="bg1"/>
              </a:solidFill>
              <a:ea typeface="MS PGothic"/>
              <a:cs typeface="MS PGothic"/>
            </a:endParaRPr>
          </a:p>
        </p:txBody>
      </p:sp>
      <p:sp>
        <p:nvSpPr>
          <p:cNvPr id="66" name="Rounded Rectangle 65"/>
          <p:cNvSpPr/>
          <p:nvPr userDrawn="1"/>
        </p:nvSpPr>
        <p:spPr bwMode="auto">
          <a:xfrm>
            <a:off x="3874006" y="1"/>
            <a:ext cx="1110960" cy="438150"/>
          </a:xfrm>
          <a:prstGeom prst="roundRect">
            <a:avLst>
              <a:gd name="adj" fmla="val 0"/>
            </a:avLst>
          </a:prstGeom>
          <a:blipFill dpi="0" rotWithShape="1">
            <a:blip r:embed="rId19" cstate="screen">
              <a:extLst>
                <a:ext uri="{28A0092B-C50C-407E-A947-70E740481C1C}">
                  <a14:useLocalDpi xmlns:a14="http://schemas.microsoft.com/office/drawing/2010/main"/>
                </a:ext>
              </a:extLst>
            </a:blip>
            <a:srcRect/>
            <a:stretch>
              <a:fillRect l="-100000" t="-305789" r="-50000" b="-228269"/>
            </a:stretch>
          </a:blipFill>
          <a:ln w="9525" cap="flat" cmpd="sng" algn="ctr">
            <a:noFill/>
            <a:prstDash val="solid"/>
            <a:round/>
            <a:headEnd type="none" w="med" len="med"/>
            <a:tailEnd type="none" w="med" len="med"/>
          </a:ln>
          <a:effectLst/>
        </p:spPr>
        <p:txBody>
          <a:bodyPr vert="horz" wrap="square" lIns="121899" tIns="60949" rIns="121899" bIns="60949" numCol="1" spcCol="0" rtlCol="0" anchor="ctr" anchorCtr="0" compatLnSpc="1">
            <a:prstTxWarp prst="textNoShape">
              <a:avLst/>
            </a:prstTxWarp>
          </a:bodyPr>
          <a:lstStyle/>
          <a:p>
            <a:pPr algn="ctr" eaLnBrk="0" fontAlgn="base" hangingPunct="0">
              <a:spcBef>
                <a:spcPct val="0"/>
              </a:spcBef>
              <a:spcAft>
                <a:spcPct val="0"/>
              </a:spcAft>
            </a:pPr>
            <a:endParaRPr lang="en-US" dirty="0">
              <a:solidFill>
                <a:schemeClr val="bg1"/>
              </a:solidFill>
              <a:ea typeface="MS PGothic"/>
              <a:cs typeface="MS PGothic"/>
            </a:endParaRPr>
          </a:p>
        </p:txBody>
      </p:sp>
      <p:sp>
        <p:nvSpPr>
          <p:cNvPr id="67" name="Rounded Rectangle 66"/>
          <p:cNvSpPr/>
          <p:nvPr userDrawn="1"/>
        </p:nvSpPr>
        <p:spPr bwMode="auto">
          <a:xfrm>
            <a:off x="6134016" y="0"/>
            <a:ext cx="1110960" cy="302433"/>
          </a:xfrm>
          <a:prstGeom prst="roundRect">
            <a:avLst>
              <a:gd name="adj" fmla="val 0"/>
            </a:avLst>
          </a:prstGeom>
          <a:solidFill>
            <a:srgbClr val="A6AFB7"/>
          </a:solidFill>
          <a:ln w="9525" cap="flat" cmpd="sng" algn="ctr">
            <a:noFill/>
            <a:prstDash val="solid"/>
            <a:round/>
            <a:headEnd type="none" w="med" len="med"/>
            <a:tailEnd type="none" w="med" len="med"/>
          </a:ln>
          <a:effectLst/>
        </p:spPr>
        <p:txBody>
          <a:bodyPr vert="horz" wrap="square" lIns="121899" tIns="60949" rIns="121899" bIns="60949" numCol="1" spcCol="0" rtlCol="0" anchor="ctr" anchorCtr="0" compatLnSpc="1">
            <a:prstTxWarp prst="textNoShape">
              <a:avLst/>
            </a:prstTxWarp>
          </a:bodyPr>
          <a:lstStyle/>
          <a:p>
            <a:pPr algn="ctr" eaLnBrk="0" fontAlgn="base" hangingPunct="0">
              <a:spcBef>
                <a:spcPct val="0"/>
              </a:spcBef>
              <a:spcAft>
                <a:spcPct val="0"/>
              </a:spcAft>
            </a:pPr>
            <a:endParaRPr lang="en-US" dirty="0">
              <a:solidFill>
                <a:schemeClr val="bg1"/>
              </a:solidFill>
              <a:ea typeface="MS PGothic"/>
              <a:cs typeface="MS PGothic"/>
            </a:endParaRPr>
          </a:p>
        </p:txBody>
      </p:sp>
      <p:sp>
        <p:nvSpPr>
          <p:cNvPr id="68" name="Rounded Rectangle 67"/>
          <p:cNvSpPr/>
          <p:nvPr userDrawn="1"/>
        </p:nvSpPr>
        <p:spPr bwMode="auto">
          <a:xfrm>
            <a:off x="9524033" y="0"/>
            <a:ext cx="1110960" cy="302433"/>
          </a:xfrm>
          <a:prstGeom prst="roundRect">
            <a:avLst>
              <a:gd name="adj" fmla="val 0"/>
            </a:avLst>
          </a:prstGeom>
          <a:blipFill dpi="0" rotWithShape="1">
            <a:blip r:embed="rId20" cstate="screen">
              <a:extLst>
                <a:ext uri="{28A0092B-C50C-407E-A947-70E740481C1C}">
                  <a14:useLocalDpi xmlns:a14="http://schemas.microsoft.com/office/drawing/2010/main"/>
                </a:ext>
              </a:extLst>
            </a:blip>
            <a:srcRect/>
            <a:stretch>
              <a:fillRect l="-100000" t="-167437" b="-99999"/>
            </a:stretch>
          </a:blipFill>
          <a:ln w="9525" cap="flat" cmpd="sng" algn="ctr">
            <a:noFill/>
            <a:prstDash val="solid"/>
            <a:round/>
            <a:headEnd type="none" w="med" len="med"/>
            <a:tailEnd type="none" w="med" len="med"/>
          </a:ln>
          <a:effectLst/>
        </p:spPr>
        <p:txBody>
          <a:bodyPr vert="horz" wrap="square" lIns="121899" tIns="60949" rIns="121899" bIns="60949" numCol="1" spcCol="0" rtlCol="0" anchor="ctr" anchorCtr="0" compatLnSpc="1">
            <a:prstTxWarp prst="textNoShape">
              <a:avLst/>
            </a:prstTxWarp>
          </a:bodyPr>
          <a:lstStyle/>
          <a:p>
            <a:pPr algn="ctr" eaLnBrk="0" fontAlgn="base" hangingPunct="0">
              <a:spcBef>
                <a:spcPct val="0"/>
              </a:spcBef>
              <a:spcAft>
                <a:spcPct val="0"/>
              </a:spcAft>
            </a:pPr>
            <a:endParaRPr lang="en-US" dirty="0">
              <a:solidFill>
                <a:schemeClr val="bg1"/>
              </a:solidFill>
              <a:ea typeface="MS PGothic"/>
              <a:cs typeface="MS PGothic"/>
            </a:endParaRPr>
          </a:p>
        </p:txBody>
      </p:sp>
      <p:sp>
        <p:nvSpPr>
          <p:cNvPr id="69" name="Rounded Rectangle 68"/>
          <p:cNvSpPr/>
          <p:nvPr userDrawn="1"/>
        </p:nvSpPr>
        <p:spPr bwMode="auto">
          <a:xfrm>
            <a:off x="8394026" y="0"/>
            <a:ext cx="1110960" cy="438151"/>
          </a:xfrm>
          <a:prstGeom prst="roundRect">
            <a:avLst>
              <a:gd name="adj" fmla="val 0"/>
            </a:avLst>
          </a:prstGeom>
          <a:blipFill>
            <a:blip r:embed="rId20" cstate="screen">
              <a:extLst>
                <a:ext uri="{28A0092B-C50C-407E-A947-70E740481C1C}">
                  <a14:useLocalDpi xmlns:a14="http://schemas.microsoft.com/office/drawing/2010/main"/>
                </a:ext>
              </a:extLst>
            </a:blip>
            <a:srcRect/>
            <a:stretch>
              <a:fillRect t="-115574" r="-100000" b="-38050"/>
            </a:stretch>
          </a:blipFill>
          <a:ln w="9525" cap="flat" cmpd="sng" algn="ctr">
            <a:noFill/>
            <a:prstDash val="solid"/>
            <a:round/>
            <a:headEnd type="none" w="med" len="med"/>
            <a:tailEnd type="none" w="med" len="med"/>
          </a:ln>
          <a:effectLst/>
        </p:spPr>
        <p:txBody>
          <a:bodyPr vert="horz" wrap="square" lIns="121899" tIns="60949" rIns="121899" bIns="60949" numCol="1" spcCol="0" rtlCol="0" anchor="ctr" anchorCtr="0" compatLnSpc="1">
            <a:prstTxWarp prst="textNoShape">
              <a:avLst/>
            </a:prstTxWarp>
          </a:bodyPr>
          <a:lstStyle/>
          <a:p>
            <a:pPr algn="ctr" eaLnBrk="0" fontAlgn="base" hangingPunct="0">
              <a:spcBef>
                <a:spcPct val="0"/>
              </a:spcBef>
              <a:spcAft>
                <a:spcPct val="0"/>
              </a:spcAft>
            </a:pPr>
            <a:endParaRPr lang="en-US" dirty="0">
              <a:solidFill>
                <a:schemeClr val="bg1"/>
              </a:solidFill>
              <a:ea typeface="MS PGothic"/>
              <a:cs typeface="MS PGothic"/>
            </a:endParaRPr>
          </a:p>
        </p:txBody>
      </p:sp>
      <p:sp>
        <p:nvSpPr>
          <p:cNvPr id="70" name="Rounded Rectangle 69"/>
          <p:cNvSpPr/>
          <p:nvPr userDrawn="1"/>
        </p:nvSpPr>
        <p:spPr bwMode="auto">
          <a:xfrm>
            <a:off x="-1" y="1768478"/>
            <a:ext cx="232463" cy="1111249"/>
          </a:xfrm>
          <a:prstGeom prst="roundRect">
            <a:avLst>
              <a:gd name="adj" fmla="val 0"/>
            </a:avLst>
          </a:prstGeom>
          <a:blipFill dpi="0" rotWithShape="1">
            <a:blip r:embed="rId18" cstate="screen">
              <a:extLst>
                <a:ext uri="{28A0092B-C50C-407E-A947-70E740481C1C}">
                  <a14:useLocalDpi xmlns:a14="http://schemas.microsoft.com/office/drawing/2010/main"/>
                </a:ext>
              </a:extLst>
            </a:blip>
            <a:srcRect/>
            <a:stretch>
              <a:fillRect l="-277907" r="-338955"/>
            </a:stretch>
          </a:blipFill>
          <a:ln w="9525" cap="flat" cmpd="sng" algn="ctr">
            <a:noFill/>
            <a:prstDash val="solid"/>
            <a:round/>
            <a:headEnd type="none" w="med" len="med"/>
            <a:tailEnd type="none" w="med" len="med"/>
          </a:ln>
          <a:effectLst/>
        </p:spPr>
        <p:txBody>
          <a:bodyPr vert="horz" wrap="square" lIns="121899" tIns="60949" rIns="121899" bIns="60949" numCol="1" spcCol="0" rtlCol="0" anchor="ctr" anchorCtr="0" compatLnSpc="1">
            <a:prstTxWarp prst="textNoShape">
              <a:avLst/>
            </a:prstTxWarp>
          </a:bodyPr>
          <a:lstStyle/>
          <a:p>
            <a:pPr algn="ctr" eaLnBrk="0" fontAlgn="base" hangingPunct="0">
              <a:spcBef>
                <a:spcPct val="0"/>
              </a:spcBef>
              <a:spcAft>
                <a:spcPct val="0"/>
              </a:spcAft>
            </a:pPr>
            <a:endParaRPr lang="en-US" dirty="0">
              <a:solidFill>
                <a:schemeClr val="bg1"/>
              </a:solidFill>
              <a:ea typeface="MS PGothic"/>
              <a:cs typeface="MS PGothic"/>
            </a:endParaRPr>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ody - Graphic Left">
    <p:spTree>
      <p:nvGrpSpPr>
        <p:cNvPr id="1" name=""/>
        <p:cNvGrpSpPr/>
        <p:nvPr/>
      </p:nvGrpSpPr>
      <p:grpSpPr>
        <a:xfrm>
          <a:off x="0" y="0"/>
          <a:ext cx="0" cy="0"/>
          <a:chOff x="0" y="0"/>
          <a:chExt cx="0" cy="0"/>
        </a:xfrm>
      </p:grpSpPr>
      <p:sp>
        <p:nvSpPr>
          <p:cNvPr id="6" name="Picture Placeholder 5"/>
          <p:cNvSpPr>
            <a:spLocks noGrp="1"/>
          </p:cNvSpPr>
          <p:nvPr>
            <p:ph type="pic" sz="quarter" idx="10" hasCustomPrompt="1"/>
          </p:nvPr>
        </p:nvSpPr>
        <p:spPr>
          <a:xfrm>
            <a:off x="507868" y="1447800"/>
            <a:ext cx="5281824" cy="4648200"/>
          </a:xfrm>
          <a:solidFill>
            <a:schemeClr val="bg2">
              <a:lumMod val="40000"/>
              <a:lumOff val="60000"/>
            </a:schemeClr>
          </a:solidFill>
        </p:spPr>
        <p:txBody>
          <a:bodyPr bIns="975189" anchor="ctr" anchorCtr="1"/>
          <a:lstStyle>
            <a:lvl1pPr marL="0" indent="0">
              <a:buNone/>
              <a:defRPr baseline="0"/>
            </a:lvl1pPr>
          </a:lstStyle>
          <a:p>
            <a:r>
              <a:rPr lang="en-US" dirty="0"/>
              <a:t>Graphic / Photo</a:t>
            </a: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386027" y="1447800"/>
            <a:ext cx="5281824" cy="4648200"/>
          </a:xfrm>
        </p:spPr>
        <p:txBody>
          <a:bodyPr/>
          <a:lstStyle>
            <a:lvl1pPr>
              <a:defRPr sz="2800"/>
            </a:lvl1pPr>
            <a:lvl2pPr>
              <a:defRPr sz="2400"/>
            </a:lvl2pPr>
            <a:lvl3pPr>
              <a:defRPr sz="2000"/>
            </a:lvl3pPr>
            <a:lvl4pPr>
              <a:defRPr sz="1600"/>
            </a:lvl4pPr>
            <a:lvl5pPr>
              <a:defRPr sz="1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psf\Home\Graphic Tank\Bentley_Formats_Final.jpg"/>
          <p:cNvPicPr>
            <a:picLocks noChangeAspect="1" noChangeArrowheads="1"/>
          </p:cNvPicPr>
          <p:nvPr userDrawn="1"/>
        </p:nvPicPr>
        <p:blipFill rotWithShape="1">
          <a:blip r:embed="rId2" cstate="screen">
            <a:extLst>
              <a:ext uri="{BEBA8EAE-BF5A-486C-A8C5-ECC9F3942E4B}">
                <a14:imgProps xmlns:a14="http://schemas.microsoft.com/office/drawing/2010/main">
                  <a14:imgLayer r:embed="rId3">
                    <a14:imgEffect>
                      <a14:brightnessContrast bright="8000" contrast="-3000"/>
                    </a14:imgEffect>
                  </a14:imgLayer>
                </a14:imgProps>
              </a:ext>
              <a:ext uri="{28A0092B-C50C-407E-A947-70E740481C1C}">
                <a14:useLocalDpi xmlns:a14="http://schemas.microsoft.com/office/drawing/2010/main"/>
              </a:ext>
            </a:extLst>
          </a:blip>
          <a:srcRect t="13179" b="86155"/>
          <a:stretch/>
        </p:blipFill>
        <p:spPr bwMode="auto">
          <a:xfrm>
            <a:off x="3046414" y="1103792"/>
            <a:ext cx="9144000" cy="457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psf\Home\Graphic Tank\Bentley_Formats_Final.jpg"/>
          <p:cNvPicPr>
            <a:picLocks noChangeAspect="1" noChangeArrowheads="1"/>
          </p:cNvPicPr>
          <p:nvPr userDrawn="1"/>
        </p:nvPicPr>
        <p:blipFill rotWithShape="1">
          <a:blip r:embed="rId2" cstate="screen">
            <a:extLst>
              <a:ext uri="{BEBA8EAE-BF5A-486C-A8C5-ECC9F3942E4B}">
                <a14:imgProps xmlns:a14="http://schemas.microsoft.com/office/drawing/2010/main">
                  <a14:imgLayer r:embed="rId3">
                    <a14:imgEffect>
                      <a14:brightnessContrast bright="8000" contrast="-3000"/>
                    </a14:imgEffect>
                  </a14:imgLayer>
                </a14:imgProps>
              </a:ext>
              <a:ext uri="{28A0092B-C50C-407E-A947-70E740481C1C}">
                <a14:useLocalDpi xmlns:a14="http://schemas.microsoft.com/office/drawing/2010/main"/>
              </a:ext>
            </a:extLst>
          </a:blip>
          <a:srcRect t="13179" b="86155"/>
          <a:stretch/>
        </p:blipFill>
        <p:spPr bwMode="auto">
          <a:xfrm>
            <a:off x="0" y="1103792"/>
            <a:ext cx="9144000" cy="45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5589903"/>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ody - Graphic Left (no line)">
    <p:spTree>
      <p:nvGrpSpPr>
        <p:cNvPr id="1" name=""/>
        <p:cNvGrpSpPr/>
        <p:nvPr/>
      </p:nvGrpSpPr>
      <p:grpSpPr>
        <a:xfrm>
          <a:off x="0" y="0"/>
          <a:ext cx="0" cy="0"/>
          <a:chOff x="0" y="0"/>
          <a:chExt cx="0" cy="0"/>
        </a:xfrm>
      </p:grpSpPr>
      <p:sp>
        <p:nvSpPr>
          <p:cNvPr id="6" name="Picture Placeholder 5"/>
          <p:cNvSpPr>
            <a:spLocks noGrp="1"/>
          </p:cNvSpPr>
          <p:nvPr>
            <p:ph type="pic" sz="quarter" idx="10" hasCustomPrompt="1"/>
          </p:nvPr>
        </p:nvSpPr>
        <p:spPr>
          <a:xfrm>
            <a:off x="507868" y="1447800"/>
            <a:ext cx="5281824" cy="4648200"/>
          </a:xfrm>
          <a:solidFill>
            <a:schemeClr val="bg2">
              <a:lumMod val="40000"/>
              <a:lumOff val="60000"/>
            </a:schemeClr>
          </a:solidFill>
        </p:spPr>
        <p:txBody>
          <a:bodyPr bIns="975189" anchor="ctr" anchorCtr="1"/>
          <a:lstStyle>
            <a:lvl1pPr marL="0" indent="0">
              <a:buNone/>
              <a:defRPr baseline="0"/>
            </a:lvl1pPr>
          </a:lstStyle>
          <a:p>
            <a:r>
              <a:rPr lang="en-US" dirty="0"/>
              <a:t>Graphic / Photo</a:t>
            </a: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386027" y="1447800"/>
            <a:ext cx="5281824" cy="4648200"/>
          </a:xfrm>
        </p:spPr>
        <p:txBody>
          <a:bodyPr/>
          <a:lstStyle>
            <a:lvl1pPr>
              <a:defRPr sz="2800"/>
            </a:lvl1pPr>
            <a:lvl2pPr>
              <a:defRPr sz="2400"/>
            </a:lvl2pPr>
            <a:lvl3pPr>
              <a:defRPr sz="2000"/>
            </a:lvl3pPr>
            <a:lvl4pPr>
              <a:defRPr sz="1600"/>
            </a:lvl4pPr>
            <a:lvl5pPr>
              <a:defRPr sz="1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92927451"/>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Body -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pic>
        <p:nvPicPr>
          <p:cNvPr id="3" name="Picture 2" descr="\\psf\Home\Graphic Tank\Bentley_Formats_Final.jpg"/>
          <p:cNvPicPr>
            <a:picLocks noChangeAspect="1" noChangeArrowheads="1"/>
          </p:cNvPicPr>
          <p:nvPr userDrawn="1"/>
        </p:nvPicPr>
        <p:blipFill rotWithShape="1">
          <a:blip r:embed="rId2" cstate="screen">
            <a:extLst>
              <a:ext uri="{BEBA8EAE-BF5A-486C-A8C5-ECC9F3942E4B}">
                <a14:imgProps xmlns:a14="http://schemas.microsoft.com/office/drawing/2010/main">
                  <a14:imgLayer r:embed="rId3">
                    <a14:imgEffect>
                      <a14:brightnessContrast bright="8000" contrast="-3000"/>
                    </a14:imgEffect>
                  </a14:imgLayer>
                </a14:imgProps>
              </a:ext>
              <a:ext uri="{28A0092B-C50C-407E-A947-70E740481C1C}">
                <a14:useLocalDpi xmlns:a14="http://schemas.microsoft.com/office/drawing/2010/main"/>
              </a:ext>
            </a:extLst>
          </a:blip>
          <a:srcRect t="13179" b="86155"/>
          <a:stretch/>
        </p:blipFill>
        <p:spPr bwMode="auto">
          <a:xfrm>
            <a:off x="3046414" y="1103792"/>
            <a:ext cx="9144000" cy="4571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psf\Home\Graphic Tank\Bentley_Formats_Final.jpg"/>
          <p:cNvPicPr>
            <a:picLocks noChangeAspect="1" noChangeArrowheads="1"/>
          </p:cNvPicPr>
          <p:nvPr userDrawn="1"/>
        </p:nvPicPr>
        <p:blipFill rotWithShape="1">
          <a:blip r:embed="rId2" cstate="screen">
            <a:extLst>
              <a:ext uri="{BEBA8EAE-BF5A-486C-A8C5-ECC9F3942E4B}">
                <a14:imgProps xmlns:a14="http://schemas.microsoft.com/office/drawing/2010/main">
                  <a14:imgLayer r:embed="rId3">
                    <a14:imgEffect>
                      <a14:brightnessContrast bright="8000" contrast="-3000"/>
                    </a14:imgEffect>
                  </a14:imgLayer>
                </a14:imgProps>
              </a:ext>
              <a:ext uri="{28A0092B-C50C-407E-A947-70E740481C1C}">
                <a14:useLocalDpi xmlns:a14="http://schemas.microsoft.com/office/drawing/2010/main"/>
              </a:ext>
            </a:extLst>
          </a:blip>
          <a:srcRect t="13179" b="86155"/>
          <a:stretch/>
        </p:blipFill>
        <p:spPr bwMode="auto">
          <a:xfrm>
            <a:off x="0" y="1103792"/>
            <a:ext cx="9144000" cy="457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Body - Title Only (no 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301615613"/>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ody - 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Main Corp Title Slide">
    <p:spTree>
      <p:nvGrpSpPr>
        <p:cNvPr id="1" name=""/>
        <p:cNvGrpSpPr/>
        <p:nvPr/>
      </p:nvGrpSpPr>
      <p:grpSpPr>
        <a:xfrm>
          <a:off x="0" y="0"/>
          <a:ext cx="0" cy="0"/>
          <a:chOff x="0" y="0"/>
          <a:chExt cx="0" cy="0"/>
        </a:xfrm>
      </p:grpSpPr>
      <p:pic>
        <p:nvPicPr>
          <p:cNvPr id="20" name="Picture 1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 y="114300"/>
            <a:ext cx="12188828" cy="5943600"/>
          </a:xfrm>
          <a:prstGeom prst="rect">
            <a:avLst/>
          </a:prstGeom>
        </p:spPr>
      </p:pic>
      <p:sp>
        <p:nvSpPr>
          <p:cNvPr id="10" name="Rectangle 9"/>
          <p:cNvSpPr/>
          <p:nvPr userDrawn="1"/>
        </p:nvSpPr>
        <p:spPr>
          <a:xfrm>
            <a:off x="1588" y="5686446"/>
            <a:ext cx="12185651" cy="117155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1" name="Slide Number Placeholder 1"/>
          <p:cNvSpPr txBox="1">
            <a:spLocks/>
          </p:cNvSpPr>
          <p:nvPr userDrawn="1"/>
        </p:nvSpPr>
        <p:spPr>
          <a:xfrm>
            <a:off x="9395414" y="6599503"/>
            <a:ext cx="2547668" cy="268287"/>
          </a:xfrm>
          <a:prstGeom prst="rect">
            <a:avLst/>
          </a:prstGeom>
        </p:spPr>
        <p:txBody>
          <a:bodyPr lIns="121867" tIns="60933" rIns="121867" bIns="60933"/>
          <a:lstStyle>
            <a:lvl1pPr>
              <a:defRPr sz="800"/>
            </a:lvl1pPr>
          </a:lstStyle>
          <a:p>
            <a:pPr marL="0" marR="0" lvl="0" indent="0" algn="r" defTabSz="1218621"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lumMod val="50000"/>
                  </a:srgbClr>
                </a:solidFill>
                <a:effectLst/>
                <a:uLnTx/>
                <a:uFillTx/>
                <a:latin typeface="Arial" panose="020B0604020202020204"/>
                <a:ea typeface="+mn-ea"/>
                <a:cs typeface="+mn-cs"/>
              </a:rPr>
              <a:t>©  2016 Bentley Systems, Incorporated</a:t>
            </a:r>
          </a:p>
          <a:p>
            <a:pPr marL="0" marR="0" lvl="0" indent="0" algn="l" defTabSz="1218621"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lumMod val="65000"/>
                </a:srgbClr>
              </a:solidFill>
              <a:effectLst/>
              <a:uLnTx/>
              <a:uFillTx/>
              <a:latin typeface="Arial" panose="020B0604020202020204"/>
              <a:ea typeface="+mn-ea"/>
              <a:cs typeface="+mn-cs"/>
            </a:endParaRPr>
          </a:p>
        </p:txBody>
      </p:sp>
      <p:sp>
        <p:nvSpPr>
          <p:cNvPr id="12" name="Rectangle 11"/>
          <p:cNvSpPr/>
          <p:nvPr userDrawn="1"/>
        </p:nvSpPr>
        <p:spPr>
          <a:xfrm>
            <a:off x="0" y="3273005"/>
            <a:ext cx="12185651" cy="2413439"/>
          </a:xfrm>
          <a:prstGeom prst="rect">
            <a:avLst/>
          </a:prstGeom>
          <a:gradFill>
            <a:gsLst>
              <a:gs pos="0">
                <a:srgbClr val="000000">
                  <a:alpha val="0"/>
                </a:srgbClr>
              </a:gs>
              <a:gs pos="100000">
                <a:srgbClr val="000000">
                  <a:alpha val="90000"/>
                </a:srgbClr>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13" name="Picture 12"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588" y="5734010"/>
            <a:ext cx="12185651" cy="404069"/>
          </a:xfrm>
          <a:prstGeom prst="rect">
            <a:avLst/>
          </a:prstGeom>
        </p:spPr>
      </p:pic>
      <p:sp>
        <p:nvSpPr>
          <p:cNvPr id="14" name="Rectangle 13"/>
          <p:cNvSpPr/>
          <p:nvPr userDrawn="1"/>
        </p:nvSpPr>
        <p:spPr>
          <a:xfrm>
            <a:off x="1588" y="1"/>
            <a:ext cx="12185651" cy="4273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05515" y="5858392"/>
            <a:ext cx="1978588" cy="459184"/>
          </a:xfrm>
          <a:prstGeom prst="rect">
            <a:avLst/>
          </a:prstGeom>
        </p:spPr>
      </p:pic>
      <p:grpSp>
        <p:nvGrpSpPr>
          <p:cNvPr id="16" name="Group 15"/>
          <p:cNvGrpSpPr/>
          <p:nvPr userDrawn="1"/>
        </p:nvGrpSpPr>
        <p:grpSpPr>
          <a:xfrm>
            <a:off x="-1" y="427306"/>
            <a:ext cx="12187239" cy="407515"/>
            <a:chOff x="-1" y="695590"/>
            <a:chExt cx="12190414" cy="407515"/>
          </a:xfrm>
        </p:grpSpPr>
        <p:pic>
          <p:nvPicPr>
            <p:cNvPr id="17" name="Picture 16"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588" y="698090"/>
              <a:ext cx="12188825" cy="404069"/>
            </a:xfrm>
            <a:prstGeom prst="rect">
              <a:avLst/>
            </a:prstGeom>
          </p:spPr>
        </p:pic>
        <p:pic>
          <p:nvPicPr>
            <p:cNvPr id="18" name="Picture 17"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588" y="699036"/>
              <a:ext cx="12188825" cy="404069"/>
            </a:xfrm>
            <a:prstGeom prst="rect">
              <a:avLst/>
            </a:prstGeom>
          </p:spPr>
        </p:pic>
        <p:pic>
          <p:nvPicPr>
            <p:cNvPr id="19" name="Picture 18"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 y="695590"/>
              <a:ext cx="12188825" cy="404069"/>
            </a:xfrm>
            <a:prstGeom prst="rect">
              <a:avLst/>
            </a:prstGeom>
          </p:spPr>
        </p:pic>
      </p:grpSp>
      <p:sp>
        <p:nvSpPr>
          <p:cNvPr id="2" name="Title 1"/>
          <p:cNvSpPr>
            <a:spLocks noGrp="1"/>
          </p:cNvSpPr>
          <p:nvPr>
            <p:ph type="ctrTitle"/>
          </p:nvPr>
        </p:nvSpPr>
        <p:spPr>
          <a:xfrm>
            <a:off x="393090" y="4041648"/>
            <a:ext cx="11408740" cy="1563624"/>
          </a:xfrm>
        </p:spPr>
        <p:txBody>
          <a:bodyPr lIns="0" tIns="64008" rIns="118872" bIns="64008" anchor="b">
            <a:normAutofit/>
          </a:bodyPr>
          <a:lstStyle>
            <a:lvl1pPr algn="l">
              <a:defRPr sz="3599">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393090" y="5852160"/>
            <a:ext cx="8721104" cy="731520"/>
          </a:xfrm>
        </p:spPr>
        <p:txBody>
          <a:bodyPr lIns="0" tIns="64008" rIns="118872" bIns="64008">
            <a:normAutofit/>
          </a:bodyPr>
          <a:lstStyle>
            <a:lvl1pPr marL="0" indent="0" algn="l">
              <a:buNone/>
              <a:defRPr sz="2199">
                <a:solidFill>
                  <a:schemeClr val="accent1"/>
                </a:solidFill>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dirty="0"/>
              <a:t>Click to edit Master subtitle style</a:t>
            </a:r>
          </a:p>
        </p:txBody>
      </p:sp>
    </p:spTree>
    <p:extLst>
      <p:ext uri="{BB962C8B-B14F-4D97-AF65-F5344CB8AC3E}">
        <p14:creationId xmlns:p14="http://schemas.microsoft.com/office/powerpoint/2010/main" val="3027347373"/>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Buildings / Facilities Divider">
    <p:spTree>
      <p:nvGrpSpPr>
        <p:cNvPr id="1" name=""/>
        <p:cNvGrpSpPr/>
        <p:nvPr/>
      </p:nvGrpSpPr>
      <p:grpSpPr>
        <a:xfrm>
          <a:off x="0" y="0"/>
          <a:ext cx="0" cy="0"/>
          <a:chOff x="0" y="0"/>
          <a:chExt cx="0" cy="0"/>
        </a:xfrm>
      </p:grpSpPr>
      <p:pic>
        <p:nvPicPr>
          <p:cNvPr id="20" name="Picture 1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43" y="218365"/>
            <a:ext cx="12187581" cy="5663821"/>
          </a:xfrm>
          <a:prstGeom prst="rect">
            <a:avLst/>
          </a:prstGeom>
        </p:spPr>
      </p:pic>
      <p:sp>
        <p:nvSpPr>
          <p:cNvPr id="10" name="Rectangle 9"/>
          <p:cNvSpPr/>
          <p:nvPr userDrawn="1"/>
        </p:nvSpPr>
        <p:spPr>
          <a:xfrm>
            <a:off x="1588" y="5686446"/>
            <a:ext cx="12185651" cy="117155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1" name="Slide Number Placeholder 1"/>
          <p:cNvSpPr txBox="1">
            <a:spLocks/>
          </p:cNvSpPr>
          <p:nvPr userDrawn="1"/>
        </p:nvSpPr>
        <p:spPr>
          <a:xfrm>
            <a:off x="9395414" y="6599503"/>
            <a:ext cx="2547668" cy="268287"/>
          </a:xfrm>
          <a:prstGeom prst="rect">
            <a:avLst/>
          </a:prstGeom>
        </p:spPr>
        <p:txBody>
          <a:bodyPr lIns="121867" tIns="60933" rIns="121867" bIns="60933"/>
          <a:lstStyle>
            <a:lvl1pPr>
              <a:defRPr sz="800"/>
            </a:lvl1pPr>
          </a:lstStyle>
          <a:p>
            <a:pPr marL="0" marR="0" lvl="0" indent="0" algn="r" defTabSz="1218621"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lumMod val="50000"/>
                  </a:srgbClr>
                </a:solidFill>
                <a:effectLst/>
                <a:uLnTx/>
                <a:uFillTx/>
                <a:latin typeface="Arial" panose="020B0604020202020204"/>
                <a:ea typeface="+mn-ea"/>
                <a:cs typeface="+mn-cs"/>
              </a:rPr>
              <a:t>©  2016 Bentley Systems, Incorporated</a:t>
            </a:r>
          </a:p>
          <a:p>
            <a:pPr marL="0" marR="0" lvl="0" indent="0" algn="l" defTabSz="1218621"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lumMod val="65000"/>
                </a:srgbClr>
              </a:solidFill>
              <a:effectLst/>
              <a:uLnTx/>
              <a:uFillTx/>
              <a:latin typeface="Arial" panose="020B0604020202020204"/>
              <a:ea typeface="+mn-ea"/>
              <a:cs typeface="+mn-cs"/>
            </a:endParaRPr>
          </a:p>
        </p:txBody>
      </p:sp>
      <p:sp>
        <p:nvSpPr>
          <p:cNvPr id="12" name="Rectangle 11"/>
          <p:cNvSpPr/>
          <p:nvPr userDrawn="1"/>
        </p:nvSpPr>
        <p:spPr>
          <a:xfrm>
            <a:off x="0" y="3273005"/>
            <a:ext cx="12185651" cy="2413439"/>
          </a:xfrm>
          <a:prstGeom prst="rect">
            <a:avLst/>
          </a:prstGeom>
          <a:gradFill>
            <a:gsLst>
              <a:gs pos="0">
                <a:srgbClr val="000000">
                  <a:alpha val="0"/>
                </a:srgbClr>
              </a:gs>
              <a:gs pos="100000">
                <a:srgbClr val="000000">
                  <a:alpha val="90000"/>
                </a:srgbClr>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13" name="Picture 12"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588" y="5734010"/>
            <a:ext cx="12185651" cy="404069"/>
          </a:xfrm>
          <a:prstGeom prst="rect">
            <a:avLst/>
          </a:prstGeom>
        </p:spPr>
      </p:pic>
      <p:sp>
        <p:nvSpPr>
          <p:cNvPr id="14" name="Rectangle 13"/>
          <p:cNvSpPr/>
          <p:nvPr userDrawn="1"/>
        </p:nvSpPr>
        <p:spPr>
          <a:xfrm>
            <a:off x="1588" y="1"/>
            <a:ext cx="12185651" cy="4273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05515" y="5858392"/>
            <a:ext cx="1978588" cy="459184"/>
          </a:xfrm>
          <a:prstGeom prst="rect">
            <a:avLst/>
          </a:prstGeom>
        </p:spPr>
      </p:pic>
      <p:grpSp>
        <p:nvGrpSpPr>
          <p:cNvPr id="16" name="Group 15"/>
          <p:cNvGrpSpPr/>
          <p:nvPr userDrawn="1"/>
        </p:nvGrpSpPr>
        <p:grpSpPr>
          <a:xfrm>
            <a:off x="-1" y="427306"/>
            <a:ext cx="12187239" cy="407515"/>
            <a:chOff x="-1" y="695590"/>
            <a:chExt cx="12190414" cy="407515"/>
          </a:xfrm>
        </p:grpSpPr>
        <p:pic>
          <p:nvPicPr>
            <p:cNvPr id="17" name="Picture 16"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588" y="698090"/>
              <a:ext cx="12188825" cy="404069"/>
            </a:xfrm>
            <a:prstGeom prst="rect">
              <a:avLst/>
            </a:prstGeom>
          </p:spPr>
        </p:pic>
        <p:pic>
          <p:nvPicPr>
            <p:cNvPr id="18" name="Picture 17"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588" y="699036"/>
              <a:ext cx="12188825" cy="404069"/>
            </a:xfrm>
            <a:prstGeom prst="rect">
              <a:avLst/>
            </a:prstGeom>
          </p:spPr>
        </p:pic>
        <p:pic>
          <p:nvPicPr>
            <p:cNvPr id="19" name="Picture 18"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 y="695590"/>
              <a:ext cx="12188825" cy="404069"/>
            </a:xfrm>
            <a:prstGeom prst="rect">
              <a:avLst/>
            </a:prstGeom>
          </p:spPr>
        </p:pic>
      </p:grpSp>
      <p:sp>
        <p:nvSpPr>
          <p:cNvPr id="2" name="Title 1"/>
          <p:cNvSpPr>
            <a:spLocks noGrp="1"/>
          </p:cNvSpPr>
          <p:nvPr>
            <p:ph type="ctrTitle"/>
          </p:nvPr>
        </p:nvSpPr>
        <p:spPr>
          <a:xfrm>
            <a:off x="393090" y="4041648"/>
            <a:ext cx="11408740" cy="1563624"/>
          </a:xfrm>
        </p:spPr>
        <p:txBody>
          <a:bodyPr lIns="0" tIns="64008" rIns="118872" bIns="64008" anchor="b">
            <a:normAutofit/>
          </a:bodyPr>
          <a:lstStyle>
            <a:lvl1pPr algn="l">
              <a:defRPr sz="3599">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393090" y="5852160"/>
            <a:ext cx="8721104" cy="731520"/>
          </a:xfrm>
        </p:spPr>
        <p:txBody>
          <a:bodyPr lIns="0" tIns="64008" rIns="118872" bIns="64008">
            <a:normAutofit/>
          </a:bodyPr>
          <a:lstStyle>
            <a:lvl1pPr marL="0" indent="0" algn="l">
              <a:buNone/>
              <a:defRPr sz="2199">
                <a:solidFill>
                  <a:schemeClr val="accent1"/>
                </a:solidFill>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dirty="0"/>
              <a:t>Click to edit Master subtitle style</a:t>
            </a:r>
          </a:p>
        </p:txBody>
      </p:sp>
    </p:spTree>
    <p:extLst>
      <p:ext uri="{BB962C8B-B14F-4D97-AF65-F5344CB8AC3E}">
        <p14:creationId xmlns:p14="http://schemas.microsoft.com/office/powerpoint/2010/main" val="802747938"/>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Communications  Divider">
    <p:spTree>
      <p:nvGrpSpPr>
        <p:cNvPr id="1" name=""/>
        <p:cNvGrpSpPr/>
        <p:nvPr/>
      </p:nvGrpSpPr>
      <p:grpSpPr>
        <a:xfrm>
          <a:off x="0" y="0"/>
          <a:ext cx="0" cy="0"/>
          <a:chOff x="0" y="0"/>
          <a:chExt cx="0" cy="0"/>
        </a:xfrm>
      </p:grpSpPr>
      <p:pic>
        <p:nvPicPr>
          <p:cNvPr id="20" name="Picture 1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589" y="145658"/>
            <a:ext cx="12188828" cy="5729161"/>
          </a:xfrm>
          <a:prstGeom prst="rect">
            <a:avLst/>
          </a:prstGeom>
        </p:spPr>
      </p:pic>
      <p:sp>
        <p:nvSpPr>
          <p:cNvPr id="10" name="Rectangle 9"/>
          <p:cNvSpPr/>
          <p:nvPr userDrawn="1"/>
        </p:nvSpPr>
        <p:spPr>
          <a:xfrm>
            <a:off x="1588" y="5686446"/>
            <a:ext cx="12185651" cy="117155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1" name="Slide Number Placeholder 1"/>
          <p:cNvSpPr txBox="1">
            <a:spLocks/>
          </p:cNvSpPr>
          <p:nvPr userDrawn="1"/>
        </p:nvSpPr>
        <p:spPr>
          <a:xfrm>
            <a:off x="9395414" y="6599503"/>
            <a:ext cx="2547668" cy="268287"/>
          </a:xfrm>
          <a:prstGeom prst="rect">
            <a:avLst/>
          </a:prstGeom>
        </p:spPr>
        <p:txBody>
          <a:bodyPr lIns="121867" tIns="60933" rIns="121867" bIns="60933"/>
          <a:lstStyle>
            <a:lvl1pPr>
              <a:defRPr sz="800"/>
            </a:lvl1pPr>
          </a:lstStyle>
          <a:p>
            <a:pPr marL="0" marR="0" lvl="0" indent="0" algn="r" defTabSz="1218621"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lumMod val="50000"/>
                  </a:srgbClr>
                </a:solidFill>
                <a:effectLst/>
                <a:uLnTx/>
                <a:uFillTx/>
                <a:latin typeface="Arial" panose="020B0604020202020204"/>
                <a:ea typeface="+mn-ea"/>
                <a:cs typeface="+mn-cs"/>
              </a:rPr>
              <a:t>©  2016 Bentley Systems, Incorporated</a:t>
            </a:r>
          </a:p>
          <a:p>
            <a:pPr marL="0" marR="0" lvl="0" indent="0" algn="l" defTabSz="1218621"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lumMod val="65000"/>
                </a:srgbClr>
              </a:solidFill>
              <a:effectLst/>
              <a:uLnTx/>
              <a:uFillTx/>
              <a:latin typeface="Arial" panose="020B0604020202020204"/>
              <a:ea typeface="+mn-ea"/>
              <a:cs typeface="+mn-cs"/>
            </a:endParaRPr>
          </a:p>
        </p:txBody>
      </p:sp>
      <p:sp>
        <p:nvSpPr>
          <p:cNvPr id="12" name="Rectangle 11"/>
          <p:cNvSpPr/>
          <p:nvPr userDrawn="1"/>
        </p:nvSpPr>
        <p:spPr>
          <a:xfrm>
            <a:off x="0" y="3273005"/>
            <a:ext cx="12185651" cy="2413439"/>
          </a:xfrm>
          <a:prstGeom prst="rect">
            <a:avLst/>
          </a:prstGeom>
          <a:gradFill>
            <a:gsLst>
              <a:gs pos="0">
                <a:srgbClr val="000000">
                  <a:alpha val="0"/>
                </a:srgbClr>
              </a:gs>
              <a:gs pos="100000">
                <a:srgbClr val="000000">
                  <a:alpha val="90000"/>
                </a:srgbClr>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13" name="Picture 12"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588" y="5734010"/>
            <a:ext cx="12185651" cy="404069"/>
          </a:xfrm>
          <a:prstGeom prst="rect">
            <a:avLst/>
          </a:prstGeom>
        </p:spPr>
      </p:pic>
      <p:sp>
        <p:nvSpPr>
          <p:cNvPr id="14" name="Rectangle 13"/>
          <p:cNvSpPr/>
          <p:nvPr userDrawn="1"/>
        </p:nvSpPr>
        <p:spPr>
          <a:xfrm>
            <a:off x="1588" y="1"/>
            <a:ext cx="12185651" cy="4273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05515" y="5858392"/>
            <a:ext cx="1978588" cy="459184"/>
          </a:xfrm>
          <a:prstGeom prst="rect">
            <a:avLst/>
          </a:prstGeom>
        </p:spPr>
      </p:pic>
      <p:grpSp>
        <p:nvGrpSpPr>
          <p:cNvPr id="16" name="Group 15"/>
          <p:cNvGrpSpPr/>
          <p:nvPr userDrawn="1"/>
        </p:nvGrpSpPr>
        <p:grpSpPr>
          <a:xfrm>
            <a:off x="-1" y="427306"/>
            <a:ext cx="12187239" cy="407515"/>
            <a:chOff x="-1" y="695590"/>
            <a:chExt cx="12190414" cy="407515"/>
          </a:xfrm>
        </p:grpSpPr>
        <p:pic>
          <p:nvPicPr>
            <p:cNvPr id="17" name="Picture 16"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588" y="698090"/>
              <a:ext cx="12188825" cy="404069"/>
            </a:xfrm>
            <a:prstGeom prst="rect">
              <a:avLst/>
            </a:prstGeom>
          </p:spPr>
        </p:pic>
        <p:pic>
          <p:nvPicPr>
            <p:cNvPr id="18" name="Picture 17"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588" y="699036"/>
              <a:ext cx="12188825" cy="404069"/>
            </a:xfrm>
            <a:prstGeom prst="rect">
              <a:avLst/>
            </a:prstGeom>
          </p:spPr>
        </p:pic>
        <p:pic>
          <p:nvPicPr>
            <p:cNvPr id="19" name="Picture 18"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 y="695590"/>
              <a:ext cx="12188825" cy="404069"/>
            </a:xfrm>
            <a:prstGeom prst="rect">
              <a:avLst/>
            </a:prstGeom>
          </p:spPr>
        </p:pic>
      </p:grpSp>
      <p:sp>
        <p:nvSpPr>
          <p:cNvPr id="2" name="Title 1"/>
          <p:cNvSpPr>
            <a:spLocks noGrp="1"/>
          </p:cNvSpPr>
          <p:nvPr>
            <p:ph type="ctrTitle"/>
          </p:nvPr>
        </p:nvSpPr>
        <p:spPr>
          <a:xfrm>
            <a:off x="393090" y="4041648"/>
            <a:ext cx="11408740" cy="1563624"/>
          </a:xfrm>
        </p:spPr>
        <p:txBody>
          <a:bodyPr lIns="0" tIns="64008" rIns="118872" bIns="64008" anchor="b">
            <a:normAutofit/>
          </a:bodyPr>
          <a:lstStyle>
            <a:lvl1pPr algn="l">
              <a:defRPr sz="3599">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393090" y="5852160"/>
            <a:ext cx="8721104" cy="731520"/>
          </a:xfrm>
        </p:spPr>
        <p:txBody>
          <a:bodyPr lIns="0" tIns="64008" rIns="118872" bIns="64008">
            <a:normAutofit/>
          </a:bodyPr>
          <a:lstStyle>
            <a:lvl1pPr marL="0" indent="0" algn="l">
              <a:buNone/>
              <a:defRPr sz="2199">
                <a:solidFill>
                  <a:schemeClr val="accent1"/>
                </a:solidFill>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dirty="0"/>
              <a:t>Click to edit Master subtitle style</a:t>
            </a:r>
          </a:p>
        </p:txBody>
      </p:sp>
    </p:spTree>
    <p:extLst>
      <p:ext uri="{BB962C8B-B14F-4D97-AF65-F5344CB8AC3E}">
        <p14:creationId xmlns:p14="http://schemas.microsoft.com/office/powerpoint/2010/main" val="136746209"/>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Discreet Manufacturing Divider">
    <p:spTree>
      <p:nvGrpSpPr>
        <p:cNvPr id="1" name=""/>
        <p:cNvGrpSpPr/>
        <p:nvPr/>
      </p:nvGrpSpPr>
      <p:grpSpPr>
        <a:xfrm>
          <a:off x="0" y="0"/>
          <a:ext cx="0" cy="0"/>
          <a:chOff x="0" y="0"/>
          <a:chExt cx="0" cy="0"/>
        </a:xfrm>
      </p:grpSpPr>
      <p:pic>
        <p:nvPicPr>
          <p:cNvPr id="20" name="Picture 1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589" y="178026"/>
            <a:ext cx="12188828" cy="5672517"/>
          </a:xfrm>
          <a:prstGeom prst="rect">
            <a:avLst/>
          </a:prstGeom>
        </p:spPr>
      </p:pic>
      <p:sp>
        <p:nvSpPr>
          <p:cNvPr id="10" name="Rectangle 9"/>
          <p:cNvSpPr/>
          <p:nvPr userDrawn="1"/>
        </p:nvSpPr>
        <p:spPr>
          <a:xfrm>
            <a:off x="1588" y="5686446"/>
            <a:ext cx="12185651" cy="117155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1" name="Slide Number Placeholder 1"/>
          <p:cNvSpPr txBox="1">
            <a:spLocks/>
          </p:cNvSpPr>
          <p:nvPr userDrawn="1"/>
        </p:nvSpPr>
        <p:spPr>
          <a:xfrm>
            <a:off x="9395414" y="6599503"/>
            <a:ext cx="2547668" cy="268287"/>
          </a:xfrm>
          <a:prstGeom prst="rect">
            <a:avLst/>
          </a:prstGeom>
        </p:spPr>
        <p:txBody>
          <a:bodyPr lIns="121867" tIns="60933" rIns="121867" bIns="60933"/>
          <a:lstStyle>
            <a:lvl1pPr>
              <a:defRPr sz="800"/>
            </a:lvl1pPr>
          </a:lstStyle>
          <a:p>
            <a:pPr marL="0" marR="0" lvl="0" indent="0" algn="r" defTabSz="1218621"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lumMod val="50000"/>
                  </a:srgbClr>
                </a:solidFill>
                <a:effectLst/>
                <a:uLnTx/>
                <a:uFillTx/>
                <a:latin typeface="Arial" panose="020B0604020202020204"/>
                <a:ea typeface="+mn-ea"/>
                <a:cs typeface="+mn-cs"/>
              </a:rPr>
              <a:t>©  2016 Bentley Systems, Incorporated</a:t>
            </a:r>
          </a:p>
          <a:p>
            <a:pPr marL="0" marR="0" lvl="0" indent="0" algn="l" defTabSz="1218621"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lumMod val="65000"/>
                </a:srgbClr>
              </a:solidFill>
              <a:effectLst/>
              <a:uLnTx/>
              <a:uFillTx/>
              <a:latin typeface="Arial" panose="020B0604020202020204"/>
              <a:ea typeface="+mn-ea"/>
              <a:cs typeface="+mn-cs"/>
            </a:endParaRPr>
          </a:p>
        </p:txBody>
      </p:sp>
      <p:sp>
        <p:nvSpPr>
          <p:cNvPr id="12" name="Rectangle 11"/>
          <p:cNvSpPr/>
          <p:nvPr userDrawn="1"/>
        </p:nvSpPr>
        <p:spPr>
          <a:xfrm>
            <a:off x="0" y="3273005"/>
            <a:ext cx="12185651" cy="2413439"/>
          </a:xfrm>
          <a:prstGeom prst="rect">
            <a:avLst/>
          </a:prstGeom>
          <a:gradFill>
            <a:gsLst>
              <a:gs pos="0">
                <a:srgbClr val="000000">
                  <a:alpha val="0"/>
                </a:srgbClr>
              </a:gs>
              <a:gs pos="100000">
                <a:srgbClr val="000000">
                  <a:alpha val="90000"/>
                </a:srgbClr>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13" name="Picture 12"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588" y="5734010"/>
            <a:ext cx="12185651" cy="404069"/>
          </a:xfrm>
          <a:prstGeom prst="rect">
            <a:avLst/>
          </a:prstGeom>
        </p:spPr>
      </p:pic>
      <p:sp>
        <p:nvSpPr>
          <p:cNvPr id="14" name="Rectangle 13"/>
          <p:cNvSpPr/>
          <p:nvPr userDrawn="1"/>
        </p:nvSpPr>
        <p:spPr>
          <a:xfrm>
            <a:off x="1588" y="1"/>
            <a:ext cx="12185651" cy="4273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05515" y="5858392"/>
            <a:ext cx="1978588" cy="459184"/>
          </a:xfrm>
          <a:prstGeom prst="rect">
            <a:avLst/>
          </a:prstGeom>
        </p:spPr>
      </p:pic>
      <p:grpSp>
        <p:nvGrpSpPr>
          <p:cNvPr id="16" name="Group 15"/>
          <p:cNvGrpSpPr/>
          <p:nvPr userDrawn="1"/>
        </p:nvGrpSpPr>
        <p:grpSpPr>
          <a:xfrm>
            <a:off x="-1" y="427306"/>
            <a:ext cx="12187239" cy="407515"/>
            <a:chOff x="-1" y="695590"/>
            <a:chExt cx="12190414" cy="407515"/>
          </a:xfrm>
        </p:grpSpPr>
        <p:pic>
          <p:nvPicPr>
            <p:cNvPr id="17" name="Picture 16"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588" y="698090"/>
              <a:ext cx="12188825" cy="404069"/>
            </a:xfrm>
            <a:prstGeom prst="rect">
              <a:avLst/>
            </a:prstGeom>
          </p:spPr>
        </p:pic>
        <p:pic>
          <p:nvPicPr>
            <p:cNvPr id="18" name="Picture 17"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588" y="699036"/>
              <a:ext cx="12188825" cy="404069"/>
            </a:xfrm>
            <a:prstGeom prst="rect">
              <a:avLst/>
            </a:prstGeom>
          </p:spPr>
        </p:pic>
        <p:pic>
          <p:nvPicPr>
            <p:cNvPr id="19" name="Picture 18"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 y="695590"/>
              <a:ext cx="12188825" cy="404069"/>
            </a:xfrm>
            <a:prstGeom prst="rect">
              <a:avLst/>
            </a:prstGeom>
          </p:spPr>
        </p:pic>
      </p:grpSp>
      <p:sp>
        <p:nvSpPr>
          <p:cNvPr id="2" name="Title 1"/>
          <p:cNvSpPr>
            <a:spLocks noGrp="1"/>
          </p:cNvSpPr>
          <p:nvPr>
            <p:ph type="ctrTitle"/>
          </p:nvPr>
        </p:nvSpPr>
        <p:spPr>
          <a:xfrm>
            <a:off x="393090" y="4041648"/>
            <a:ext cx="11408740" cy="1563624"/>
          </a:xfrm>
        </p:spPr>
        <p:txBody>
          <a:bodyPr lIns="0" tIns="64008" rIns="118872" bIns="64008" anchor="b">
            <a:normAutofit/>
          </a:bodyPr>
          <a:lstStyle>
            <a:lvl1pPr algn="l">
              <a:defRPr sz="3599">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393090" y="5852160"/>
            <a:ext cx="8721104" cy="731520"/>
          </a:xfrm>
        </p:spPr>
        <p:txBody>
          <a:bodyPr lIns="0" tIns="64008" rIns="118872" bIns="64008">
            <a:normAutofit/>
          </a:bodyPr>
          <a:lstStyle>
            <a:lvl1pPr marL="0" indent="0" algn="l">
              <a:buNone/>
              <a:defRPr sz="2199">
                <a:solidFill>
                  <a:schemeClr val="accent1"/>
                </a:solidFill>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dirty="0"/>
              <a:t>Click to edit Master subtitle style</a:t>
            </a:r>
          </a:p>
        </p:txBody>
      </p:sp>
    </p:spTree>
    <p:extLst>
      <p:ext uri="{BB962C8B-B14F-4D97-AF65-F5344CB8AC3E}">
        <p14:creationId xmlns:p14="http://schemas.microsoft.com/office/powerpoint/2010/main" val="4004284413"/>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Electric / Gas Utilities Divider">
    <p:spTree>
      <p:nvGrpSpPr>
        <p:cNvPr id="1" name=""/>
        <p:cNvGrpSpPr/>
        <p:nvPr/>
      </p:nvGrpSpPr>
      <p:grpSpPr>
        <a:xfrm>
          <a:off x="0" y="0"/>
          <a:ext cx="0" cy="0"/>
          <a:chOff x="0" y="0"/>
          <a:chExt cx="0" cy="0"/>
        </a:xfrm>
      </p:grpSpPr>
      <p:pic>
        <p:nvPicPr>
          <p:cNvPr id="20" name="Picture 1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12651"/>
            <a:ext cx="12192368" cy="5688420"/>
          </a:xfrm>
          <a:prstGeom prst="rect">
            <a:avLst/>
          </a:prstGeom>
        </p:spPr>
      </p:pic>
      <p:sp>
        <p:nvSpPr>
          <p:cNvPr id="10" name="Rectangle 9"/>
          <p:cNvSpPr/>
          <p:nvPr userDrawn="1"/>
        </p:nvSpPr>
        <p:spPr>
          <a:xfrm>
            <a:off x="1588" y="5686446"/>
            <a:ext cx="12185651" cy="117155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1" name="Slide Number Placeholder 1"/>
          <p:cNvSpPr txBox="1">
            <a:spLocks/>
          </p:cNvSpPr>
          <p:nvPr userDrawn="1"/>
        </p:nvSpPr>
        <p:spPr>
          <a:xfrm>
            <a:off x="9395414" y="6599503"/>
            <a:ext cx="2547668" cy="268287"/>
          </a:xfrm>
          <a:prstGeom prst="rect">
            <a:avLst/>
          </a:prstGeom>
        </p:spPr>
        <p:txBody>
          <a:bodyPr lIns="121867" tIns="60933" rIns="121867" bIns="60933"/>
          <a:lstStyle>
            <a:lvl1pPr>
              <a:defRPr sz="800"/>
            </a:lvl1pPr>
          </a:lstStyle>
          <a:p>
            <a:pPr marL="0" marR="0" lvl="0" indent="0" algn="r" defTabSz="1218621"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lumMod val="50000"/>
                  </a:srgbClr>
                </a:solidFill>
                <a:effectLst/>
                <a:uLnTx/>
                <a:uFillTx/>
                <a:latin typeface="Arial" panose="020B0604020202020204"/>
                <a:ea typeface="+mn-ea"/>
                <a:cs typeface="+mn-cs"/>
              </a:rPr>
              <a:t>©  2016 Bentley Systems, Incorporated</a:t>
            </a:r>
          </a:p>
          <a:p>
            <a:pPr marL="0" marR="0" lvl="0" indent="0" algn="l" defTabSz="1218621"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lumMod val="65000"/>
                </a:srgbClr>
              </a:solidFill>
              <a:effectLst/>
              <a:uLnTx/>
              <a:uFillTx/>
              <a:latin typeface="Arial" panose="020B0604020202020204"/>
              <a:ea typeface="+mn-ea"/>
              <a:cs typeface="+mn-cs"/>
            </a:endParaRPr>
          </a:p>
        </p:txBody>
      </p:sp>
      <p:sp>
        <p:nvSpPr>
          <p:cNvPr id="12" name="Rectangle 11"/>
          <p:cNvSpPr/>
          <p:nvPr userDrawn="1"/>
        </p:nvSpPr>
        <p:spPr>
          <a:xfrm>
            <a:off x="0" y="3273005"/>
            <a:ext cx="12185651" cy="2413439"/>
          </a:xfrm>
          <a:prstGeom prst="rect">
            <a:avLst/>
          </a:prstGeom>
          <a:gradFill>
            <a:gsLst>
              <a:gs pos="0">
                <a:srgbClr val="000000">
                  <a:alpha val="0"/>
                </a:srgbClr>
              </a:gs>
              <a:gs pos="100000">
                <a:srgbClr val="000000">
                  <a:alpha val="90000"/>
                </a:srgbClr>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13" name="Picture 12"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588" y="5734010"/>
            <a:ext cx="12185651" cy="404069"/>
          </a:xfrm>
          <a:prstGeom prst="rect">
            <a:avLst/>
          </a:prstGeom>
        </p:spPr>
      </p:pic>
      <p:sp>
        <p:nvSpPr>
          <p:cNvPr id="14" name="Rectangle 13"/>
          <p:cNvSpPr/>
          <p:nvPr userDrawn="1"/>
        </p:nvSpPr>
        <p:spPr>
          <a:xfrm>
            <a:off x="1588" y="1"/>
            <a:ext cx="12185651" cy="4273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05515" y="5858392"/>
            <a:ext cx="1978588" cy="459184"/>
          </a:xfrm>
          <a:prstGeom prst="rect">
            <a:avLst/>
          </a:prstGeom>
        </p:spPr>
      </p:pic>
      <p:grpSp>
        <p:nvGrpSpPr>
          <p:cNvPr id="16" name="Group 15"/>
          <p:cNvGrpSpPr/>
          <p:nvPr userDrawn="1"/>
        </p:nvGrpSpPr>
        <p:grpSpPr>
          <a:xfrm>
            <a:off x="-1" y="427306"/>
            <a:ext cx="12187239" cy="407515"/>
            <a:chOff x="-1" y="695590"/>
            <a:chExt cx="12190414" cy="407515"/>
          </a:xfrm>
        </p:grpSpPr>
        <p:pic>
          <p:nvPicPr>
            <p:cNvPr id="17" name="Picture 16"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588" y="698090"/>
              <a:ext cx="12188825" cy="404069"/>
            </a:xfrm>
            <a:prstGeom prst="rect">
              <a:avLst/>
            </a:prstGeom>
          </p:spPr>
        </p:pic>
        <p:pic>
          <p:nvPicPr>
            <p:cNvPr id="18" name="Picture 17"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588" y="699036"/>
              <a:ext cx="12188825" cy="404069"/>
            </a:xfrm>
            <a:prstGeom prst="rect">
              <a:avLst/>
            </a:prstGeom>
          </p:spPr>
        </p:pic>
        <p:pic>
          <p:nvPicPr>
            <p:cNvPr id="19" name="Picture 18"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 y="695590"/>
              <a:ext cx="12188825" cy="404069"/>
            </a:xfrm>
            <a:prstGeom prst="rect">
              <a:avLst/>
            </a:prstGeom>
          </p:spPr>
        </p:pic>
      </p:grpSp>
      <p:sp>
        <p:nvSpPr>
          <p:cNvPr id="2" name="Title 1"/>
          <p:cNvSpPr>
            <a:spLocks noGrp="1"/>
          </p:cNvSpPr>
          <p:nvPr>
            <p:ph type="ctrTitle"/>
          </p:nvPr>
        </p:nvSpPr>
        <p:spPr>
          <a:xfrm>
            <a:off x="393090" y="4041648"/>
            <a:ext cx="11408740" cy="1563624"/>
          </a:xfrm>
        </p:spPr>
        <p:txBody>
          <a:bodyPr lIns="0" tIns="64008" rIns="118872" bIns="64008" anchor="b">
            <a:normAutofit/>
          </a:bodyPr>
          <a:lstStyle>
            <a:lvl1pPr algn="l">
              <a:defRPr sz="3599">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393090" y="5852160"/>
            <a:ext cx="8721104" cy="731520"/>
          </a:xfrm>
        </p:spPr>
        <p:txBody>
          <a:bodyPr lIns="0" tIns="64008" rIns="118872" bIns="64008">
            <a:normAutofit/>
          </a:bodyPr>
          <a:lstStyle>
            <a:lvl1pPr marL="0" indent="0" algn="l">
              <a:buNone/>
              <a:defRPr sz="2199">
                <a:solidFill>
                  <a:schemeClr val="accent1"/>
                </a:solidFill>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dirty="0"/>
              <a:t>Click to edit Master subtitle style</a:t>
            </a:r>
          </a:p>
        </p:txBody>
      </p:sp>
    </p:spTree>
    <p:extLst>
      <p:ext uri="{BB962C8B-B14F-4D97-AF65-F5344CB8AC3E}">
        <p14:creationId xmlns:p14="http://schemas.microsoft.com/office/powerpoint/2010/main" val="1807340840"/>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93"/>
            <a:ext cx="12190412" cy="6857107"/>
          </a:xfrm>
          <a:prstGeom prst="rect">
            <a:avLst/>
          </a:prstGeom>
        </p:spPr>
      </p:pic>
      <p:sp>
        <p:nvSpPr>
          <p:cNvPr id="2" name="Title 1"/>
          <p:cNvSpPr>
            <a:spLocks noGrp="1"/>
          </p:cNvSpPr>
          <p:nvPr>
            <p:ph type="title"/>
          </p:nvPr>
        </p:nvSpPr>
        <p:spPr>
          <a:xfrm>
            <a:off x="3007893" y="2044009"/>
            <a:ext cx="8536663" cy="1362075"/>
          </a:xfrm>
        </p:spPr>
        <p:txBody>
          <a:bodyPr anchor="b"/>
          <a:lstStyle>
            <a:lvl1pPr algn="l">
              <a:defRPr sz="3600" b="1" cap="none">
                <a:effectLst/>
              </a:defRPr>
            </a:lvl1pPr>
          </a:lstStyle>
          <a:p>
            <a:endParaRPr lang="en-US" dirty="0"/>
          </a:p>
        </p:txBody>
      </p:sp>
      <p:sp>
        <p:nvSpPr>
          <p:cNvPr id="3" name="Text Placeholder 2"/>
          <p:cNvSpPr>
            <a:spLocks noGrp="1"/>
          </p:cNvSpPr>
          <p:nvPr>
            <p:ph type="body" idx="1"/>
          </p:nvPr>
        </p:nvSpPr>
        <p:spPr>
          <a:xfrm>
            <a:off x="3007893" y="3469740"/>
            <a:ext cx="8536663" cy="562869"/>
          </a:xfrm>
        </p:spPr>
        <p:txBody>
          <a:bodyPr/>
          <a:lstStyle>
            <a:lvl1pPr marL="0" indent="0">
              <a:buNone/>
              <a:defRPr sz="2400">
                <a:solidFill>
                  <a:schemeClr val="bg2">
                    <a:lumMod val="50000"/>
                  </a:schemeClr>
                </a:solidFill>
              </a:defRPr>
            </a:lvl1pPr>
            <a:lvl2pPr marL="609493" indent="0">
              <a:buNone/>
              <a:defRPr sz="2400"/>
            </a:lvl2pPr>
            <a:lvl3pPr marL="1218987" indent="0">
              <a:buNone/>
              <a:defRPr sz="2100"/>
            </a:lvl3pPr>
            <a:lvl4pPr marL="1828480" indent="0">
              <a:buNone/>
              <a:defRPr sz="1900"/>
            </a:lvl4pPr>
            <a:lvl5pPr marL="2437973" indent="0">
              <a:buNone/>
              <a:defRPr sz="1900"/>
            </a:lvl5pPr>
            <a:lvl6pPr marL="3047467" indent="0">
              <a:buNone/>
              <a:defRPr sz="1900"/>
            </a:lvl6pPr>
            <a:lvl7pPr marL="3656960" indent="0">
              <a:buNone/>
              <a:defRPr sz="1900"/>
            </a:lvl7pPr>
            <a:lvl8pPr marL="4266453" indent="0">
              <a:buNone/>
              <a:defRPr sz="1900"/>
            </a:lvl8pPr>
            <a:lvl9pPr marL="4875947" indent="0">
              <a:buNone/>
              <a:defRPr sz="1900"/>
            </a:lvl9pPr>
          </a:lstStyle>
          <a:p>
            <a:pPr lvl="0"/>
            <a:endParaRPr lang="en-US" dirty="0"/>
          </a:p>
        </p:txBody>
      </p:sp>
      <p:sp>
        <p:nvSpPr>
          <p:cNvPr id="10" name="Rounded Rectangle 9"/>
          <p:cNvSpPr/>
          <p:nvPr userDrawn="1"/>
        </p:nvSpPr>
        <p:spPr bwMode="auto">
          <a:xfrm>
            <a:off x="825123" y="4213227"/>
            <a:ext cx="1110960" cy="1111249"/>
          </a:xfrm>
          <a:prstGeom prst="roundRect">
            <a:avLst>
              <a:gd name="adj" fmla="val 8953"/>
            </a:avLst>
          </a:prstGeom>
          <a:blipFill dpi="0" rotWithShape="1">
            <a:blip r:embed="rId3" cstate="screen">
              <a:extLst>
                <a:ext uri="{28A0092B-C50C-407E-A947-70E740481C1C}">
                  <a14:useLocalDpi xmlns:a14="http://schemas.microsoft.com/office/drawing/2010/main"/>
                </a:ext>
              </a:extLst>
            </a:blip>
            <a:srcRect/>
            <a:stretch>
              <a:fillRect l="-25000" r="-10000"/>
            </a:stretch>
          </a:blipFill>
          <a:ln w="9525" cap="flat" cmpd="sng" algn="ctr">
            <a:noFill/>
            <a:prstDash val="solid"/>
            <a:round/>
            <a:headEnd type="none" w="med" len="med"/>
            <a:tailEnd type="none" w="med" len="med"/>
          </a:ln>
          <a:effectLst/>
        </p:spPr>
        <p:txBody>
          <a:bodyPr vert="horz" wrap="square" lIns="121899" tIns="60949" rIns="121899" bIns="60949" numCol="1" spcCol="0" rtlCol="0" anchor="ctr" anchorCtr="0" compatLnSpc="1">
            <a:prstTxWarp prst="textNoShape">
              <a:avLst/>
            </a:prstTxWarp>
          </a:bodyPr>
          <a:lstStyle/>
          <a:p>
            <a:pPr algn="ctr" eaLnBrk="0" fontAlgn="base" hangingPunct="0">
              <a:spcBef>
                <a:spcPct val="0"/>
              </a:spcBef>
              <a:spcAft>
                <a:spcPct val="0"/>
              </a:spcAft>
            </a:pPr>
            <a:endParaRPr lang="en-US" dirty="0">
              <a:solidFill>
                <a:schemeClr val="bg1"/>
              </a:solidFill>
              <a:ea typeface="MS PGothic"/>
              <a:cs typeface="MS PGothic"/>
            </a:endParaRPr>
          </a:p>
        </p:txBody>
      </p:sp>
      <p:sp>
        <p:nvSpPr>
          <p:cNvPr id="11" name="Rounded Rectangle 10"/>
          <p:cNvSpPr/>
          <p:nvPr userDrawn="1"/>
        </p:nvSpPr>
        <p:spPr bwMode="auto">
          <a:xfrm>
            <a:off x="825123" y="3082923"/>
            <a:ext cx="1110960" cy="1111249"/>
          </a:xfrm>
          <a:prstGeom prst="roundRect">
            <a:avLst>
              <a:gd name="adj" fmla="val 8953"/>
            </a:avLst>
          </a:prstGeom>
          <a:blipFill dpi="0" rotWithShape="1">
            <a:blip r:embed="rId4" cstate="screen">
              <a:extLst>
                <a:ext uri="{28A0092B-C50C-407E-A947-70E740481C1C}">
                  <a14:useLocalDpi xmlns:a14="http://schemas.microsoft.com/office/drawing/2010/main"/>
                </a:ext>
              </a:extLst>
            </a:blip>
            <a:srcRect/>
            <a:stretch>
              <a:fillRect l="-100000"/>
            </a:stretch>
          </a:blipFill>
          <a:ln w="9525" cap="flat" cmpd="sng" algn="ctr">
            <a:noFill/>
            <a:prstDash val="solid"/>
            <a:round/>
            <a:headEnd type="none" w="med" len="med"/>
            <a:tailEnd type="none" w="med" len="med"/>
          </a:ln>
          <a:effectLst/>
        </p:spPr>
        <p:txBody>
          <a:bodyPr vert="horz" wrap="square" lIns="121899" tIns="60949" rIns="121899" bIns="60949" numCol="1" spcCol="0" rtlCol="0" anchor="ctr" anchorCtr="0" compatLnSpc="1">
            <a:prstTxWarp prst="textNoShape">
              <a:avLst/>
            </a:prstTxWarp>
          </a:bodyPr>
          <a:lstStyle/>
          <a:p>
            <a:pPr algn="ctr" eaLnBrk="0" fontAlgn="base" hangingPunct="0">
              <a:spcBef>
                <a:spcPct val="0"/>
              </a:spcBef>
              <a:spcAft>
                <a:spcPct val="0"/>
              </a:spcAft>
            </a:pPr>
            <a:endParaRPr lang="en-US" dirty="0">
              <a:solidFill>
                <a:schemeClr val="bg1"/>
              </a:solidFill>
              <a:ea typeface="MS PGothic"/>
              <a:cs typeface="MS PGothic"/>
            </a:endParaRPr>
          </a:p>
        </p:txBody>
      </p:sp>
      <p:sp>
        <p:nvSpPr>
          <p:cNvPr id="15" name="Rounded Rectangle 14"/>
          <p:cNvSpPr/>
          <p:nvPr userDrawn="1"/>
        </p:nvSpPr>
        <p:spPr bwMode="auto">
          <a:xfrm>
            <a:off x="825123" y="1952483"/>
            <a:ext cx="1110960" cy="1111249"/>
          </a:xfrm>
          <a:prstGeom prst="roundRect">
            <a:avLst>
              <a:gd name="adj" fmla="val 8953"/>
            </a:avLst>
          </a:prstGeom>
          <a:blipFill dpi="0" rotWithShape="1">
            <a:blip r:embed="rId5" cstate="screen">
              <a:extLst>
                <a:ext uri="{28A0092B-C50C-407E-A947-70E740481C1C}">
                  <a14:useLocalDpi xmlns:a14="http://schemas.microsoft.com/office/drawing/2010/main"/>
                </a:ext>
              </a:extLst>
            </a:blip>
            <a:srcRect/>
            <a:stretch>
              <a:fillRect r="-65000"/>
            </a:stretch>
          </a:blipFill>
          <a:ln w="9525" cap="flat" cmpd="sng" algn="ctr">
            <a:noFill/>
            <a:prstDash val="solid"/>
            <a:round/>
            <a:headEnd type="none" w="med" len="med"/>
            <a:tailEnd type="none" w="med" len="med"/>
          </a:ln>
          <a:effectLst/>
        </p:spPr>
        <p:txBody>
          <a:bodyPr vert="horz" wrap="square" lIns="121899" tIns="60949" rIns="121899" bIns="60949" numCol="1" spcCol="0" rtlCol="0" anchor="ctr" anchorCtr="0" compatLnSpc="1">
            <a:prstTxWarp prst="textNoShape">
              <a:avLst/>
            </a:prstTxWarp>
          </a:bodyPr>
          <a:lstStyle/>
          <a:p>
            <a:pPr algn="ctr" eaLnBrk="0" fontAlgn="base" hangingPunct="0">
              <a:spcBef>
                <a:spcPct val="0"/>
              </a:spcBef>
              <a:spcAft>
                <a:spcPct val="0"/>
              </a:spcAft>
            </a:pPr>
            <a:endParaRPr lang="en-US" dirty="0">
              <a:solidFill>
                <a:schemeClr val="bg1"/>
              </a:solidFill>
              <a:ea typeface="MS PGothic"/>
              <a:cs typeface="MS PGothic"/>
            </a:endParaRPr>
          </a:p>
        </p:txBody>
      </p:sp>
      <p:sp>
        <p:nvSpPr>
          <p:cNvPr id="17" name="Slide Number Placeholder 1"/>
          <p:cNvSpPr txBox="1">
            <a:spLocks/>
          </p:cNvSpPr>
          <p:nvPr userDrawn="1"/>
        </p:nvSpPr>
        <p:spPr>
          <a:xfrm>
            <a:off x="45603" y="6549958"/>
            <a:ext cx="5727875" cy="268287"/>
          </a:xfrm>
          <a:prstGeom prst="rect">
            <a:avLst/>
          </a:prstGeom>
        </p:spPr>
        <p:txBody>
          <a:bodyPr lIns="121899" tIns="60949" rIns="121899" bIns="60949"/>
          <a:lstStyle>
            <a:lvl1pPr>
              <a:defRPr sz="800"/>
            </a:lvl1pPr>
          </a:lstStyle>
          <a:p>
            <a:pPr marL="0" marR="0" lvl="0" indent="0" algn="l" defTabSz="1218987" rtl="0" eaLnBrk="1" fontAlgn="auto" latinLnBrk="0" hangingPunct="1">
              <a:lnSpc>
                <a:spcPct val="100000"/>
              </a:lnSpc>
              <a:spcBef>
                <a:spcPts val="0"/>
              </a:spcBef>
              <a:spcAft>
                <a:spcPts val="0"/>
              </a:spcAft>
              <a:buClrTx/>
              <a:buSzTx/>
              <a:buFontTx/>
              <a:buNone/>
              <a:tabLst/>
              <a:defRPr/>
            </a:pPr>
            <a:fld id="{7401AE62-ACEE-4CBF-ABCE-6DEA53F53216}" type="slidenum">
              <a:rPr kumimoji="0" lang="en-US" sz="900" b="1" i="0" u="none" strike="noStrike" kern="1200" cap="none" spc="0" normalizeH="0" baseline="0" noProof="0" smtClean="0">
                <a:ln>
                  <a:noFill/>
                </a:ln>
                <a:solidFill>
                  <a:schemeClr val="tx1">
                    <a:lumMod val="90000"/>
                    <a:lumOff val="10000"/>
                  </a:schemeClr>
                </a:solidFill>
                <a:effectLst/>
                <a:uLnTx/>
                <a:uFillTx/>
                <a:latin typeface="+mn-lt"/>
                <a:ea typeface="+mn-ea"/>
                <a:cs typeface="+mn-cs"/>
              </a:rPr>
              <a:pPr marL="0" marR="0" lvl="0" indent="0" algn="l" defTabSz="1218987" rtl="0" eaLnBrk="1" fontAlgn="auto" latinLnBrk="0" hangingPunct="1">
                <a:lnSpc>
                  <a:spcPct val="100000"/>
                </a:lnSpc>
                <a:spcBef>
                  <a:spcPts val="0"/>
                </a:spcBef>
                <a:spcAft>
                  <a:spcPts val="0"/>
                </a:spcAft>
                <a:buClrTx/>
                <a:buSzTx/>
                <a:buFontTx/>
                <a:buNone/>
                <a:tabLst/>
                <a:defRPr/>
              </a:pPr>
              <a:t>‹#›</a:t>
            </a:fld>
            <a:r>
              <a:rPr kumimoji="0" lang="en-US" sz="900" b="1" i="0" u="none" strike="noStrike" kern="1200" cap="none" spc="0" normalizeH="0" baseline="0" noProof="0" dirty="0">
                <a:ln>
                  <a:noFill/>
                </a:ln>
                <a:solidFill>
                  <a:schemeClr val="tx1">
                    <a:lumMod val="90000"/>
                    <a:lumOff val="10000"/>
                  </a:schemeClr>
                </a:solidFill>
                <a:effectLst/>
                <a:uLnTx/>
                <a:uFillTx/>
                <a:latin typeface="+mn-lt"/>
                <a:ea typeface="+mn-ea"/>
                <a:cs typeface="+mn-cs"/>
              </a:rPr>
              <a:t>  </a:t>
            </a:r>
            <a:r>
              <a:rPr kumimoji="0" lang="en-US" sz="900" b="0" i="0" u="none" strike="noStrike" kern="1200" cap="none" spc="0" normalizeH="0" baseline="0" noProof="0" dirty="0">
                <a:ln>
                  <a:noFill/>
                </a:ln>
                <a:solidFill>
                  <a:srgbClr val="92D050"/>
                </a:solidFill>
                <a:effectLst/>
                <a:uLnTx/>
                <a:uFillTx/>
                <a:latin typeface="+mn-lt"/>
                <a:ea typeface="+mn-ea"/>
                <a:cs typeface="+mn-cs"/>
              </a:rPr>
              <a:t> </a:t>
            </a:r>
            <a:r>
              <a:rPr kumimoji="0" lang="en-US" sz="800" b="0" i="0" u="none" strike="noStrike" kern="1200" cap="none" spc="0" normalizeH="0" baseline="0" noProof="0" dirty="0">
                <a:ln>
                  <a:noFill/>
                </a:ln>
                <a:solidFill>
                  <a:schemeClr val="bg1">
                    <a:lumMod val="65000"/>
                  </a:schemeClr>
                </a:solidFill>
                <a:effectLst/>
                <a:uLnTx/>
                <a:uFillTx/>
                <a:latin typeface="+mn-lt"/>
                <a:ea typeface="+mn-ea"/>
                <a:cs typeface="+mn-cs"/>
              </a:rPr>
              <a:t>|   WWW.BENTLEY.COM    |    </a:t>
            </a:r>
            <a:r>
              <a:rPr lang="en-US" sz="800" dirty="0">
                <a:solidFill>
                  <a:schemeClr val="bg1">
                    <a:lumMod val="65000"/>
                  </a:schemeClr>
                </a:solidFill>
                <a:latin typeface="Arial Narrow" pitchFamily="34" charset="0"/>
              </a:rPr>
              <a:t>©  2016 Bentley</a:t>
            </a:r>
            <a:r>
              <a:rPr lang="en-US" sz="800" baseline="0" dirty="0">
                <a:solidFill>
                  <a:schemeClr val="bg1">
                    <a:lumMod val="65000"/>
                  </a:schemeClr>
                </a:solidFill>
                <a:latin typeface="Arial Narrow" pitchFamily="34" charset="0"/>
              </a:rPr>
              <a:t> Systems, Incorporated</a:t>
            </a:r>
            <a:r>
              <a:rPr kumimoji="0" lang="en-US" sz="800" b="1" i="0" u="none" strike="noStrike" kern="1200" cap="none" spc="0" normalizeH="0" baseline="0" noProof="0" dirty="0">
                <a:ln>
                  <a:noFill/>
                </a:ln>
                <a:solidFill>
                  <a:schemeClr val="tx1">
                    <a:lumMod val="90000"/>
                    <a:lumOff val="10000"/>
                  </a:schemeClr>
                </a:solidFill>
                <a:effectLst/>
                <a:uLnTx/>
                <a:uFillTx/>
                <a:latin typeface="+mn-lt"/>
                <a:ea typeface="+mn-ea"/>
                <a:cs typeface="+mn-cs"/>
              </a:rPr>
              <a:t> </a:t>
            </a:r>
            <a:r>
              <a:rPr kumimoji="0" lang="en-US" sz="800" b="0" i="0" u="none" strike="noStrike" kern="1200" cap="none" spc="0" normalizeH="0" baseline="0" noProof="0" dirty="0">
                <a:ln>
                  <a:noFill/>
                </a:ln>
                <a:solidFill>
                  <a:srgbClr val="92D050"/>
                </a:solidFill>
                <a:effectLst/>
                <a:uLnTx/>
                <a:uFillTx/>
                <a:latin typeface="+mn-lt"/>
                <a:ea typeface="+mn-ea"/>
                <a:cs typeface="+mn-cs"/>
              </a:rPr>
              <a:t>  </a:t>
            </a:r>
            <a:endParaRPr kumimoji="0" lang="en-US" sz="800" b="0" i="0" u="none" strike="noStrike" kern="1200" cap="none" spc="0" normalizeH="0" baseline="0" noProof="0" dirty="0">
              <a:ln>
                <a:noFill/>
              </a:ln>
              <a:solidFill>
                <a:schemeClr val="bg1">
                  <a:lumMod val="65000"/>
                </a:schemeClr>
              </a:solidFill>
              <a:effectLst/>
              <a:uLnTx/>
              <a:uFillTx/>
              <a:latin typeface="+mn-lt"/>
              <a:ea typeface="+mn-ea"/>
              <a:cs typeface="+mn-cs"/>
            </a:endParaRPr>
          </a:p>
        </p:txBody>
      </p:sp>
      <p:pic>
        <p:nvPicPr>
          <p:cNvPr id="19" name="Picture 18"/>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029446" y="6537362"/>
            <a:ext cx="974463" cy="226745"/>
          </a:xfrm>
          <a:prstGeom prst="rect">
            <a:avLst/>
          </a:prstGeom>
        </p:spPr>
      </p:pic>
      <p:sp>
        <p:nvSpPr>
          <p:cNvPr id="16" name="Rounded Rectangle 15"/>
          <p:cNvSpPr/>
          <p:nvPr userDrawn="1"/>
        </p:nvSpPr>
        <p:spPr bwMode="auto">
          <a:xfrm>
            <a:off x="-2" y="4213227"/>
            <a:ext cx="806078" cy="1111249"/>
          </a:xfrm>
          <a:prstGeom prst="roundRect">
            <a:avLst>
              <a:gd name="adj" fmla="val 8953"/>
            </a:avLst>
          </a:prstGeom>
          <a:blipFill dpi="0" rotWithShape="1">
            <a:blip r:embed="rId7" cstate="screen">
              <a:extLst>
                <a:ext uri="{28A0092B-C50C-407E-A947-70E740481C1C}">
                  <a14:useLocalDpi xmlns:a14="http://schemas.microsoft.com/office/drawing/2010/main"/>
                </a:ext>
              </a:extLst>
            </a:blip>
            <a:srcRect/>
            <a:stretch>
              <a:fillRect l="-72279" r="-103367"/>
            </a:stretch>
          </a:blipFill>
          <a:ln w="9525" cap="flat" cmpd="sng" algn="ctr">
            <a:noFill/>
            <a:prstDash val="solid"/>
            <a:round/>
            <a:headEnd type="none" w="med" len="med"/>
            <a:tailEnd type="none" w="med" len="med"/>
          </a:ln>
          <a:effectLst/>
        </p:spPr>
        <p:txBody>
          <a:bodyPr vert="horz" wrap="square" lIns="121899" tIns="60949" rIns="121899" bIns="60949" numCol="1" spcCol="0" rtlCol="0" anchor="ctr" anchorCtr="0" compatLnSpc="1">
            <a:prstTxWarp prst="textNoShape">
              <a:avLst/>
            </a:prstTxWarp>
          </a:bodyPr>
          <a:lstStyle/>
          <a:p>
            <a:pPr algn="ctr" eaLnBrk="0" fontAlgn="base" hangingPunct="0">
              <a:spcBef>
                <a:spcPct val="0"/>
              </a:spcBef>
              <a:spcAft>
                <a:spcPct val="0"/>
              </a:spcAft>
            </a:pPr>
            <a:endParaRPr lang="en-US" dirty="0">
              <a:solidFill>
                <a:schemeClr val="bg1"/>
              </a:solidFill>
              <a:ea typeface="MS PGothic"/>
              <a:cs typeface="MS PGothic"/>
            </a:endParaRPr>
          </a:p>
        </p:txBody>
      </p:sp>
      <p:sp>
        <p:nvSpPr>
          <p:cNvPr id="20" name="Rounded Rectangle 19"/>
          <p:cNvSpPr/>
          <p:nvPr userDrawn="1"/>
        </p:nvSpPr>
        <p:spPr bwMode="auto">
          <a:xfrm>
            <a:off x="-2" y="3082923"/>
            <a:ext cx="806077" cy="1111249"/>
          </a:xfrm>
          <a:prstGeom prst="roundRect">
            <a:avLst>
              <a:gd name="adj" fmla="val 8953"/>
            </a:avLst>
          </a:prstGeom>
          <a:blipFill dpi="0" rotWithShape="1">
            <a:blip r:embed="rId4" cstate="screen">
              <a:extLst>
                <a:ext uri="{28A0092B-C50C-407E-A947-70E740481C1C}">
                  <a14:useLocalDpi xmlns:a14="http://schemas.microsoft.com/office/drawing/2010/main"/>
                </a:ext>
              </a:extLst>
            </a:blip>
            <a:srcRect/>
            <a:stretch>
              <a:fillRect l="-37823" r="-137823"/>
            </a:stretch>
          </a:blipFill>
          <a:ln w="9525" cap="flat" cmpd="sng" algn="ctr">
            <a:noFill/>
            <a:prstDash val="solid"/>
            <a:round/>
            <a:headEnd type="none" w="med" len="med"/>
            <a:tailEnd type="none" w="med" len="med"/>
          </a:ln>
          <a:effectLst/>
        </p:spPr>
        <p:txBody>
          <a:bodyPr vert="horz" wrap="square" lIns="121899" tIns="60949" rIns="121899" bIns="60949" numCol="1" spcCol="0" rtlCol="0" anchor="ctr" anchorCtr="0" compatLnSpc="1">
            <a:prstTxWarp prst="textNoShape">
              <a:avLst/>
            </a:prstTxWarp>
          </a:bodyPr>
          <a:lstStyle/>
          <a:p>
            <a:pPr algn="ctr" eaLnBrk="0" fontAlgn="base" hangingPunct="0">
              <a:spcBef>
                <a:spcPct val="0"/>
              </a:spcBef>
              <a:spcAft>
                <a:spcPct val="0"/>
              </a:spcAft>
            </a:pPr>
            <a:endParaRPr lang="en-US" dirty="0">
              <a:solidFill>
                <a:schemeClr val="bg1"/>
              </a:solidFill>
              <a:ea typeface="MS PGothic"/>
              <a:cs typeface="MS PGothic"/>
            </a:endParaRPr>
          </a:p>
        </p:txBody>
      </p:sp>
      <p:sp>
        <p:nvSpPr>
          <p:cNvPr id="21" name="Rounded Rectangle 20"/>
          <p:cNvSpPr/>
          <p:nvPr userDrawn="1"/>
        </p:nvSpPr>
        <p:spPr bwMode="auto">
          <a:xfrm>
            <a:off x="-2" y="5343524"/>
            <a:ext cx="806078" cy="1111249"/>
          </a:xfrm>
          <a:prstGeom prst="roundRect">
            <a:avLst>
              <a:gd name="adj" fmla="val 8953"/>
            </a:avLst>
          </a:prstGeom>
          <a:blipFill dpi="0" rotWithShape="1">
            <a:blip r:embed="rId8" cstate="screen">
              <a:extLst>
                <a:ext uri="{28A0092B-C50C-407E-A947-70E740481C1C}">
                  <a14:useLocalDpi xmlns:a14="http://schemas.microsoft.com/office/drawing/2010/main"/>
                </a:ext>
              </a:extLst>
            </a:blip>
            <a:srcRect/>
            <a:stretch>
              <a:fillRect l="-141188" t="-15000" r="-103369"/>
            </a:stretch>
          </a:blipFill>
          <a:ln w="9525" cap="flat" cmpd="sng" algn="ctr">
            <a:noFill/>
            <a:prstDash val="solid"/>
            <a:round/>
            <a:headEnd type="none" w="med" len="med"/>
            <a:tailEnd type="none" w="med" len="med"/>
          </a:ln>
          <a:effectLst/>
        </p:spPr>
        <p:txBody>
          <a:bodyPr vert="horz" wrap="square" lIns="121899" tIns="60949" rIns="121899" bIns="60949" numCol="1" spcCol="0" rtlCol="0" anchor="ctr" anchorCtr="0" compatLnSpc="1">
            <a:prstTxWarp prst="textNoShape">
              <a:avLst/>
            </a:prstTxWarp>
          </a:bodyPr>
          <a:lstStyle/>
          <a:p>
            <a:pPr algn="ctr" eaLnBrk="0" fontAlgn="base" hangingPunct="0">
              <a:spcBef>
                <a:spcPct val="0"/>
              </a:spcBef>
              <a:spcAft>
                <a:spcPct val="0"/>
              </a:spcAft>
            </a:pPr>
            <a:endParaRPr lang="en-US" dirty="0">
              <a:solidFill>
                <a:schemeClr val="bg1"/>
              </a:solidFill>
              <a:ea typeface="MS PGothic"/>
              <a:cs typeface="MS PGothic"/>
            </a:endParaRPr>
          </a:p>
        </p:txBody>
      </p:sp>
      <p:sp>
        <p:nvSpPr>
          <p:cNvPr id="22" name="Rounded Rectangle 21"/>
          <p:cNvSpPr/>
          <p:nvPr userDrawn="1"/>
        </p:nvSpPr>
        <p:spPr bwMode="auto">
          <a:xfrm>
            <a:off x="0" y="822185"/>
            <a:ext cx="806076" cy="1111249"/>
          </a:xfrm>
          <a:prstGeom prst="roundRect">
            <a:avLst>
              <a:gd name="adj" fmla="val 8953"/>
            </a:avLst>
          </a:prstGeom>
          <a:blipFill dpi="0" rotWithShape="1">
            <a:blip r:embed="rId9" cstate="screen">
              <a:extLst>
                <a:ext uri="{28A0092B-C50C-407E-A947-70E740481C1C}">
                  <a14:useLocalDpi xmlns:a14="http://schemas.microsoft.com/office/drawing/2010/main"/>
                </a:ext>
              </a:extLst>
            </a:blip>
            <a:srcRect/>
            <a:stretch>
              <a:fillRect l="-37822"/>
            </a:stretch>
          </a:blipFill>
          <a:ln w="9525" cap="flat" cmpd="sng" algn="ctr">
            <a:noFill/>
            <a:prstDash val="solid"/>
            <a:round/>
            <a:headEnd type="none" w="med" len="med"/>
            <a:tailEnd type="none" w="med" len="med"/>
          </a:ln>
          <a:effectLst/>
        </p:spPr>
        <p:txBody>
          <a:bodyPr vert="horz" wrap="square" lIns="121899" tIns="60949" rIns="121899" bIns="60949" numCol="1" spcCol="0" rtlCol="0" anchor="ctr" anchorCtr="0" compatLnSpc="1">
            <a:prstTxWarp prst="textNoShape">
              <a:avLst/>
            </a:prstTxWarp>
          </a:bodyPr>
          <a:lstStyle/>
          <a:p>
            <a:pPr algn="ctr" eaLnBrk="0" fontAlgn="base" hangingPunct="0">
              <a:spcBef>
                <a:spcPct val="0"/>
              </a:spcBef>
              <a:spcAft>
                <a:spcPct val="0"/>
              </a:spcAft>
            </a:pPr>
            <a:endParaRPr lang="en-US" dirty="0">
              <a:solidFill>
                <a:schemeClr val="bg1"/>
              </a:solidFill>
              <a:ea typeface="MS PGothic"/>
              <a:cs typeface="MS PGothic"/>
            </a:endParaRPr>
          </a:p>
        </p:txBody>
      </p:sp>
      <p:sp>
        <p:nvSpPr>
          <p:cNvPr id="23" name="Rounded Rectangle 22"/>
          <p:cNvSpPr/>
          <p:nvPr userDrawn="1"/>
        </p:nvSpPr>
        <p:spPr bwMode="auto">
          <a:xfrm>
            <a:off x="0" y="822185"/>
            <a:ext cx="403038" cy="1111249"/>
          </a:xfrm>
          <a:prstGeom prst="roundRect">
            <a:avLst>
              <a:gd name="adj" fmla="val 0"/>
            </a:avLst>
          </a:prstGeom>
          <a:blipFill dpi="0" rotWithShape="1">
            <a:blip r:embed="rId9" cstate="screen">
              <a:extLst>
                <a:ext uri="{28A0092B-C50C-407E-A947-70E740481C1C}">
                  <a14:useLocalDpi xmlns:a14="http://schemas.microsoft.com/office/drawing/2010/main"/>
                </a:ext>
              </a:extLst>
            </a:blip>
            <a:srcRect/>
            <a:stretch>
              <a:fillRect l="-75644" r="-100000"/>
            </a:stretch>
          </a:blipFill>
          <a:ln w="9525" cap="flat" cmpd="sng" algn="ctr">
            <a:noFill/>
            <a:prstDash val="solid"/>
            <a:round/>
            <a:headEnd type="none" w="med" len="med"/>
            <a:tailEnd type="none" w="med" len="med"/>
          </a:ln>
          <a:effectLst/>
        </p:spPr>
        <p:txBody>
          <a:bodyPr vert="horz" wrap="square" lIns="121899" tIns="60949" rIns="121899" bIns="60949" numCol="1" spcCol="0" rtlCol="0" anchor="ctr" anchorCtr="0" compatLnSpc="1">
            <a:prstTxWarp prst="textNoShape">
              <a:avLst/>
            </a:prstTxWarp>
          </a:bodyPr>
          <a:lstStyle/>
          <a:p>
            <a:pPr algn="ctr" eaLnBrk="0" fontAlgn="base" hangingPunct="0">
              <a:spcBef>
                <a:spcPct val="0"/>
              </a:spcBef>
              <a:spcAft>
                <a:spcPct val="0"/>
              </a:spcAft>
            </a:pPr>
            <a:endParaRPr lang="en-US" dirty="0">
              <a:solidFill>
                <a:schemeClr val="bg1"/>
              </a:solidFill>
              <a:ea typeface="MS PGothic"/>
              <a:cs typeface="MS PGothic"/>
            </a:endParaRPr>
          </a:p>
        </p:txBody>
      </p:sp>
      <p:sp>
        <p:nvSpPr>
          <p:cNvPr id="24" name="Rounded Rectangle 23"/>
          <p:cNvSpPr/>
          <p:nvPr userDrawn="1"/>
        </p:nvSpPr>
        <p:spPr bwMode="auto">
          <a:xfrm>
            <a:off x="0" y="3082923"/>
            <a:ext cx="403038" cy="1111249"/>
          </a:xfrm>
          <a:prstGeom prst="roundRect">
            <a:avLst>
              <a:gd name="adj" fmla="val 0"/>
            </a:avLst>
          </a:prstGeom>
          <a:blipFill dpi="0" rotWithShape="1">
            <a:blip r:embed="rId4" cstate="screen">
              <a:extLst>
                <a:ext uri="{28A0092B-C50C-407E-A947-70E740481C1C}">
                  <a14:useLocalDpi xmlns:a14="http://schemas.microsoft.com/office/drawing/2010/main"/>
                </a:ext>
              </a:extLst>
            </a:blip>
            <a:srcRect/>
            <a:stretch>
              <a:fillRect l="-75646" r="-375646"/>
            </a:stretch>
          </a:blipFill>
          <a:ln w="9525" cap="flat" cmpd="sng" algn="ctr">
            <a:noFill/>
            <a:prstDash val="solid"/>
            <a:round/>
            <a:headEnd type="none" w="med" len="med"/>
            <a:tailEnd type="none" w="med" len="med"/>
          </a:ln>
          <a:effectLst/>
        </p:spPr>
        <p:txBody>
          <a:bodyPr vert="horz" wrap="square" lIns="121899" tIns="60949" rIns="121899" bIns="60949" numCol="1" spcCol="0" rtlCol="0" anchor="ctr" anchorCtr="0" compatLnSpc="1">
            <a:prstTxWarp prst="textNoShape">
              <a:avLst/>
            </a:prstTxWarp>
          </a:bodyPr>
          <a:lstStyle/>
          <a:p>
            <a:pPr algn="ctr" eaLnBrk="0" fontAlgn="base" hangingPunct="0">
              <a:spcBef>
                <a:spcPct val="0"/>
              </a:spcBef>
              <a:spcAft>
                <a:spcPct val="0"/>
              </a:spcAft>
            </a:pPr>
            <a:endParaRPr lang="en-US" dirty="0">
              <a:solidFill>
                <a:schemeClr val="bg1"/>
              </a:solidFill>
              <a:ea typeface="MS PGothic"/>
              <a:cs typeface="MS PGothic"/>
            </a:endParaRPr>
          </a:p>
        </p:txBody>
      </p:sp>
      <p:sp>
        <p:nvSpPr>
          <p:cNvPr id="25" name="Rounded Rectangle 24"/>
          <p:cNvSpPr/>
          <p:nvPr userDrawn="1"/>
        </p:nvSpPr>
        <p:spPr bwMode="auto">
          <a:xfrm>
            <a:off x="-2" y="4213227"/>
            <a:ext cx="403040" cy="1111249"/>
          </a:xfrm>
          <a:prstGeom prst="roundRect">
            <a:avLst>
              <a:gd name="adj" fmla="val 0"/>
            </a:avLst>
          </a:prstGeom>
          <a:blipFill dpi="0" rotWithShape="1">
            <a:blip r:embed="rId7" cstate="screen">
              <a:extLst>
                <a:ext uri="{28A0092B-C50C-407E-A947-70E740481C1C}">
                  <a14:useLocalDpi xmlns:a14="http://schemas.microsoft.com/office/drawing/2010/main"/>
                </a:ext>
              </a:extLst>
            </a:blip>
            <a:srcRect/>
            <a:stretch>
              <a:fillRect l="-144557" r="-306733"/>
            </a:stretch>
          </a:blipFill>
          <a:ln w="9525" cap="flat" cmpd="sng" algn="ctr">
            <a:noFill/>
            <a:prstDash val="solid"/>
            <a:round/>
            <a:headEnd type="none" w="med" len="med"/>
            <a:tailEnd type="none" w="med" len="med"/>
          </a:ln>
          <a:effectLst/>
        </p:spPr>
        <p:txBody>
          <a:bodyPr vert="horz" wrap="square" lIns="121899" tIns="60949" rIns="121899" bIns="60949" numCol="1" spcCol="0" rtlCol="0" anchor="ctr" anchorCtr="0" compatLnSpc="1">
            <a:prstTxWarp prst="textNoShape">
              <a:avLst/>
            </a:prstTxWarp>
          </a:bodyPr>
          <a:lstStyle/>
          <a:p>
            <a:pPr algn="ctr" eaLnBrk="0" fontAlgn="base" hangingPunct="0">
              <a:spcBef>
                <a:spcPct val="0"/>
              </a:spcBef>
              <a:spcAft>
                <a:spcPct val="0"/>
              </a:spcAft>
            </a:pPr>
            <a:endParaRPr lang="en-US" dirty="0">
              <a:solidFill>
                <a:schemeClr val="bg1"/>
              </a:solidFill>
              <a:ea typeface="MS PGothic"/>
              <a:cs typeface="MS PGothic"/>
            </a:endParaRPr>
          </a:p>
        </p:txBody>
      </p:sp>
      <p:sp>
        <p:nvSpPr>
          <p:cNvPr id="26" name="Rounded Rectangle 25"/>
          <p:cNvSpPr/>
          <p:nvPr userDrawn="1"/>
        </p:nvSpPr>
        <p:spPr bwMode="auto">
          <a:xfrm>
            <a:off x="-2" y="5343524"/>
            <a:ext cx="403040" cy="1111249"/>
          </a:xfrm>
          <a:prstGeom prst="roundRect">
            <a:avLst>
              <a:gd name="adj" fmla="val 0"/>
            </a:avLst>
          </a:prstGeom>
          <a:blipFill dpi="0" rotWithShape="1">
            <a:blip r:embed="rId8" cstate="screen">
              <a:extLst>
                <a:ext uri="{28A0092B-C50C-407E-A947-70E740481C1C}">
                  <a14:useLocalDpi xmlns:a14="http://schemas.microsoft.com/office/drawing/2010/main"/>
                </a:ext>
              </a:extLst>
            </a:blip>
            <a:srcRect/>
            <a:stretch>
              <a:fillRect l="-282375" t="-15000" r="-306737"/>
            </a:stretch>
          </a:blipFill>
          <a:ln w="9525" cap="flat" cmpd="sng" algn="ctr">
            <a:noFill/>
            <a:prstDash val="solid"/>
            <a:round/>
            <a:headEnd type="none" w="med" len="med"/>
            <a:tailEnd type="none" w="med" len="med"/>
          </a:ln>
          <a:effectLst/>
        </p:spPr>
        <p:txBody>
          <a:bodyPr vert="horz" wrap="square" lIns="121899" tIns="60949" rIns="121899" bIns="60949" numCol="1" spcCol="0" rtlCol="0" anchor="ctr" anchorCtr="0" compatLnSpc="1">
            <a:prstTxWarp prst="textNoShape">
              <a:avLst/>
            </a:prstTxWarp>
          </a:bodyPr>
          <a:lstStyle/>
          <a:p>
            <a:pPr algn="ctr" eaLnBrk="0" fontAlgn="base" hangingPunct="0">
              <a:spcBef>
                <a:spcPct val="0"/>
              </a:spcBef>
              <a:spcAft>
                <a:spcPct val="0"/>
              </a:spcAft>
            </a:pPr>
            <a:endParaRPr lang="en-US" dirty="0">
              <a:solidFill>
                <a:schemeClr val="bg1"/>
              </a:solidFill>
              <a:ea typeface="MS PGothic"/>
              <a:cs typeface="MS PGothic"/>
            </a:endParaRPr>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Government Divider">
    <p:spTree>
      <p:nvGrpSpPr>
        <p:cNvPr id="1" name=""/>
        <p:cNvGrpSpPr/>
        <p:nvPr/>
      </p:nvGrpSpPr>
      <p:grpSpPr>
        <a:xfrm>
          <a:off x="0" y="0"/>
          <a:ext cx="0" cy="0"/>
          <a:chOff x="0" y="0"/>
          <a:chExt cx="0" cy="0"/>
        </a:xfrm>
      </p:grpSpPr>
      <p:pic>
        <p:nvPicPr>
          <p:cNvPr id="20" name="Picture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8" y="221672"/>
            <a:ext cx="12185651" cy="5815086"/>
          </a:xfrm>
          <a:prstGeom prst="rect">
            <a:avLst/>
          </a:prstGeom>
        </p:spPr>
      </p:pic>
      <p:sp>
        <p:nvSpPr>
          <p:cNvPr id="10" name="Rectangle 9"/>
          <p:cNvSpPr/>
          <p:nvPr userDrawn="1"/>
        </p:nvSpPr>
        <p:spPr>
          <a:xfrm>
            <a:off x="1588" y="5686446"/>
            <a:ext cx="12185651" cy="117155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1" name="Slide Number Placeholder 1"/>
          <p:cNvSpPr txBox="1">
            <a:spLocks/>
          </p:cNvSpPr>
          <p:nvPr userDrawn="1"/>
        </p:nvSpPr>
        <p:spPr>
          <a:xfrm>
            <a:off x="9395414" y="6599503"/>
            <a:ext cx="2547668" cy="268287"/>
          </a:xfrm>
          <a:prstGeom prst="rect">
            <a:avLst/>
          </a:prstGeom>
        </p:spPr>
        <p:txBody>
          <a:bodyPr lIns="121867" tIns="60933" rIns="121867" bIns="60933"/>
          <a:lstStyle>
            <a:lvl1pPr>
              <a:defRPr sz="800"/>
            </a:lvl1pPr>
          </a:lstStyle>
          <a:p>
            <a:pPr marL="0" marR="0" lvl="0" indent="0" algn="r" defTabSz="1218621"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lumMod val="50000"/>
                  </a:srgbClr>
                </a:solidFill>
                <a:effectLst/>
                <a:uLnTx/>
                <a:uFillTx/>
                <a:latin typeface="Arial" panose="020B0604020202020204"/>
                <a:ea typeface="+mn-ea"/>
                <a:cs typeface="+mn-cs"/>
              </a:rPr>
              <a:t>©  2016 Bentley Systems, Incorporated</a:t>
            </a:r>
          </a:p>
          <a:p>
            <a:pPr marL="0" marR="0" lvl="0" indent="0" algn="l" defTabSz="1218621"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lumMod val="65000"/>
                </a:srgbClr>
              </a:solidFill>
              <a:effectLst/>
              <a:uLnTx/>
              <a:uFillTx/>
              <a:latin typeface="Arial" panose="020B0604020202020204"/>
              <a:ea typeface="+mn-ea"/>
              <a:cs typeface="+mn-cs"/>
            </a:endParaRPr>
          </a:p>
        </p:txBody>
      </p:sp>
      <p:sp>
        <p:nvSpPr>
          <p:cNvPr id="12" name="Rectangle 11"/>
          <p:cNvSpPr/>
          <p:nvPr userDrawn="1"/>
        </p:nvSpPr>
        <p:spPr>
          <a:xfrm>
            <a:off x="0" y="3273005"/>
            <a:ext cx="12185651" cy="2413439"/>
          </a:xfrm>
          <a:prstGeom prst="rect">
            <a:avLst/>
          </a:prstGeom>
          <a:gradFill>
            <a:gsLst>
              <a:gs pos="0">
                <a:srgbClr val="000000">
                  <a:alpha val="0"/>
                </a:srgbClr>
              </a:gs>
              <a:gs pos="100000">
                <a:srgbClr val="000000">
                  <a:alpha val="90000"/>
                </a:srgbClr>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13" name="Picture 12"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588" y="5734010"/>
            <a:ext cx="12185651" cy="404069"/>
          </a:xfrm>
          <a:prstGeom prst="rect">
            <a:avLst/>
          </a:prstGeom>
        </p:spPr>
      </p:pic>
      <p:sp>
        <p:nvSpPr>
          <p:cNvPr id="14" name="Rectangle 13"/>
          <p:cNvSpPr/>
          <p:nvPr userDrawn="1"/>
        </p:nvSpPr>
        <p:spPr>
          <a:xfrm>
            <a:off x="1588" y="1"/>
            <a:ext cx="12185651" cy="4273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05515" y="5858392"/>
            <a:ext cx="1978588" cy="459184"/>
          </a:xfrm>
          <a:prstGeom prst="rect">
            <a:avLst/>
          </a:prstGeom>
        </p:spPr>
      </p:pic>
      <p:grpSp>
        <p:nvGrpSpPr>
          <p:cNvPr id="16" name="Group 15"/>
          <p:cNvGrpSpPr/>
          <p:nvPr userDrawn="1"/>
        </p:nvGrpSpPr>
        <p:grpSpPr>
          <a:xfrm>
            <a:off x="-1" y="427306"/>
            <a:ext cx="12187239" cy="407515"/>
            <a:chOff x="-1" y="695590"/>
            <a:chExt cx="12190414" cy="407515"/>
          </a:xfrm>
        </p:grpSpPr>
        <p:pic>
          <p:nvPicPr>
            <p:cNvPr id="17" name="Picture 16"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588" y="698090"/>
              <a:ext cx="12188825" cy="404069"/>
            </a:xfrm>
            <a:prstGeom prst="rect">
              <a:avLst/>
            </a:prstGeom>
          </p:spPr>
        </p:pic>
        <p:pic>
          <p:nvPicPr>
            <p:cNvPr id="18" name="Picture 17"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588" y="699036"/>
              <a:ext cx="12188825" cy="404069"/>
            </a:xfrm>
            <a:prstGeom prst="rect">
              <a:avLst/>
            </a:prstGeom>
          </p:spPr>
        </p:pic>
        <p:pic>
          <p:nvPicPr>
            <p:cNvPr id="19" name="Picture 18"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 y="695590"/>
              <a:ext cx="12188825" cy="404069"/>
            </a:xfrm>
            <a:prstGeom prst="rect">
              <a:avLst/>
            </a:prstGeom>
          </p:spPr>
        </p:pic>
      </p:grpSp>
      <p:sp>
        <p:nvSpPr>
          <p:cNvPr id="2" name="Title 1"/>
          <p:cNvSpPr>
            <a:spLocks noGrp="1"/>
          </p:cNvSpPr>
          <p:nvPr>
            <p:ph type="ctrTitle"/>
          </p:nvPr>
        </p:nvSpPr>
        <p:spPr>
          <a:xfrm>
            <a:off x="393090" y="4041648"/>
            <a:ext cx="11408740" cy="1563624"/>
          </a:xfrm>
        </p:spPr>
        <p:txBody>
          <a:bodyPr lIns="0" tIns="64008" rIns="118872" bIns="64008" anchor="b">
            <a:normAutofit/>
          </a:bodyPr>
          <a:lstStyle>
            <a:lvl1pPr algn="l">
              <a:defRPr sz="3599">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393090" y="5852160"/>
            <a:ext cx="8721104" cy="731520"/>
          </a:xfrm>
        </p:spPr>
        <p:txBody>
          <a:bodyPr lIns="0" tIns="64008" rIns="118872" bIns="64008">
            <a:normAutofit/>
          </a:bodyPr>
          <a:lstStyle>
            <a:lvl1pPr marL="0" indent="0" algn="l">
              <a:buNone/>
              <a:defRPr sz="2199">
                <a:solidFill>
                  <a:schemeClr val="accent1"/>
                </a:solidFill>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dirty="0"/>
              <a:t>Click to edit Master subtitle style</a:t>
            </a:r>
          </a:p>
        </p:txBody>
      </p:sp>
    </p:spTree>
    <p:extLst>
      <p:ext uri="{BB962C8B-B14F-4D97-AF65-F5344CB8AC3E}">
        <p14:creationId xmlns:p14="http://schemas.microsoft.com/office/powerpoint/2010/main" val="1276597443"/>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Mining Divider">
    <p:spTree>
      <p:nvGrpSpPr>
        <p:cNvPr id="1" name=""/>
        <p:cNvGrpSpPr/>
        <p:nvPr/>
      </p:nvGrpSpPr>
      <p:grpSpPr>
        <a:xfrm>
          <a:off x="0" y="0"/>
          <a:ext cx="0" cy="0"/>
          <a:chOff x="0" y="0"/>
          <a:chExt cx="0" cy="0"/>
        </a:xfrm>
      </p:grpSpPr>
      <p:pic>
        <p:nvPicPr>
          <p:cNvPr id="20" name="Picture 1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590" y="144380"/>
            <a:ext cx="12190415" cy="5662863"/>
          </a:xfrm>
          <a:prstGeom prst="rect">
            <a:avLst/>
          </a:prstGeom>
        </p:spPr>
      </p:pic>
      <p:sp>
        <p:nvSpPr>
          <p:cNvPr id="10" name="Rectangle 9"/>
          <p:cNvSpPr/>
          <p:nvPr userDrawn="1"/>
        </p:nvSpPr>
        <p:spPr>
          <a:xfrm>
            <a:off x="1588" y="5686446"/>
            <a:ext cx="12185651" cy="117155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1" name="Slide Number Placeholder 1"/>
          <p:cNvSpPr txBox="1">
            <a:spLocks/>
          </p:cNvSpPr>
          <p:nvPr userDrawn="1"/>
        </p:nvSpPr>
        <p:spPr>
          <a:xfrm>
            <a:off x="9395414" y="6599503"/>
            <a:ext cx="2547668" cy="268287"/>
          </a:xfrm>
          <a:prstGeom prst="rect">
            <a:avLst/>
          </a:prstGeom>
        </p:spPr>
        <p:txBody>
          <a:bodyPr lIns="121867" tIns="60933" rIns="121867" bIns="60933"/>
          <a:lstStyle>
            <a:lvl1pPr>
              <a:defRPr sz="800"/>
            </a:lvl1pPr>
          </a:lstStyle>
          <a:p>
            <a:pPr marL="0" marR="0" lvl="0" indent="0" algn="r" defTabSz="1218621"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lumMod val="50000"/>
                  </a:srgbClr>
                </a:solidFill>
                <a:effectLst/>
                <a:uLnTx/>
                <a:uFillTx/>
                <a:latin typeface="Arial" panose="020B0604020202020204"/>
                <a:ea typeface="+mn-ea"/>
                <a:cs typeface="+mn-cs"/>
              </a:rPr>
              <a:t>©  2016 Bentley Systems, Incorporated</a:t>
            </a:r>
          </a:p>
          <a:p>
            <a:pPr marL="0" marR="0" lvl="0" indent="0" algn="l" defTabSz="1218621"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lumMod val="65000"/>
                </a:srgbClr>
              </a:solidFill>
              <a:effectLst/>
              <a:uLnTx/>
              <a:uFillTx/>
              <a:latin typeface="Arial" panose="020B0604020202020204"/>
              <a:ea typeface="+mn-ea"/>
              <a:cs typeface="+mn-cs"/>
            </a:endParaRPr>
          </a:p>
        </p:txBody>
      </p:sp>
      <p:sp>
        <p:nvSpPr>
          <p:cNvPr id="12" name="Rectangle 11"/>
          <p:cNvSpPr/>
          <p:nvPr userDrawn="1"/>
        </p:nvSpPr>
        <p:spPr>
          <a:xfrm>
            <a:off x="0" y="3273005"/>
            <a:ext cx="12185651" cy="2413439"/>
          </a:xfrm>
          <a:prstGeom prst="rect">
            <a:avLst/>
          </a:prstGeom>
          <a:gradFill>
            <a:gsLst>
              <a:gs pos="0">
                <a:srgbClr val="000000">
                  <a:alpha val="0"/>
                </a:srgbClr>
              </a:gs>
              <a:gs pos="100000">
                <a:srgbClr val="000000">
                  <a:alpha val="90000"/>
                </a:srgbClr>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13" name="Picture 12"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588" y="5734010"/>
            <a:ext cx="12185651" cy="404069"/>
          </a:xfrm>
          <a:prstGeom prst="rect">
            <a:avLst/>
          </a:prstGeom>
        </p:spPr>
      </p:pic>
      <p:sp>
        <p:nvSpPr>
          <p:cNvPr id="14" name="Rectangle 13"/>
          <p:cNvSpPr/>
          <p:nvPr userDrawn="1"/>
        </p:nvSpPr>
        <p:spPr>
          <a:xfrm>
            <a:off x="1588" y="1"/>
            <a:ext cx="12185651" cy="4273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05515" y="5858392"/>
            <a:ext cx="1978588" cy="459184"/>
          </a:xfrm>
          <a:prstGeom prst="rect">
            <a:avLst/>
          </a:prstGeom>
        </p:spPr>
      </p:pic>
      <p:grpSp>
        <p:nvGrpSpPr>
          <p:cNvPr id="16" name="Group 15"/>
          <p:cNvGrpSpPr/>
          <p:nvPr userDrawn="1"/>
        </p:nvGrpSpPr>
        <p:grpSpPr>
          <a:xfrm>
            <a:off x="-1" y="427306"/>
            <a:ext cx="12187239" cy="407515"/>
            <a:chOff x="-1" y="695590"/>
            <a:chExt cx="12190414" cy="407515"/>
          </a:xfrm>
        </p:grpSpPr>
        <p:pic>
          <p:nvPicPr>
            <p:cNvPr id="17" name="Picture 16"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588" y="698090"/>
              <a:ext cx="12188825" cy="404069"/>
            </a:xfrm>
            <a:prstGeom prst="rect">
              <a:avLst/>
            </a:prstGeom>
          </p:spPr>
        </p:pic>
        <p:pic>
          <p:nvPicPr>
            <p:cNvPr id="18" name="Picture 17"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588" y="699036"/>
              <a:ext cx="12188825" cy="404069"/>
            </a:xfrm>
            <a:prstGeom prst="rect">
              <a:avLst/>
            </a:prstGeom>
          </p:spPr>
        </p:pic>
        <p:pic>
          <p:nvPicPr>
            <p:cNvPr id="19" name="Picture 18"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 y="695590"/>
              <a:ext cx="12188825" cy="404069"/>
            </a:xfrm>
            <a:prstGeom prst="rect">
              <a:avLst/>
            </a:prstGeom>
          </p:spPr>
        </p:pic>
      </p:grpSp>
      <p:sp>
        <p:nvSpPr>
          <p:cNvPr id="2" name="Title 1"/>
          <p:cNvSpPr>
            <a:spLocks noGrp="1"/>
          </p:cNvSpPr>
          <p:nvPr>
            <p:ph type="ctrTitle"/>
          </p:nvPr>
        </p:nvSpPr>
        <p:spPr>
          <a:xfrm>
            <a:off x="393090" y="4041648"/>
            <a:ext cx="11408740" cy="1563624"/>
          </a:xfrm>
        </p:spPr>
        <p:txBody>
          <a:bodyPr lIns="0" tIns="64008" rIns="118872" bIns="64008" anchor="b">
            <a:normAutofit/>
          </a:bodyPr>
          <a:lstStyle>
            <a:lvl1pPr algn="l">
              <a:defRPr sz="3599">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393090" y="5852160"/>
            <a:ext cx="8721104" cy="731520"/>
          </a:xfrm>
        </p:spPr>
        <p:txBody>
          <a:bodyPr lIns="0" tIns="64008" rIns="118872" bIns="64008">
            <a:normAutofit/>
          </a:bodyPr>
          <a:lstStyle>
            <a:lvl1pPr marL="0" indent="0" algn="l">
              <a:buNone/>
              <a:defRPr sz="2199">
                <a:solidFill>
                  <a:schemeClr val="accent1"/>
                </a:solidFill>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dirty="0"/>
              <a:t>Click to edit Master subtitle style</a:t>
            </a:r>
          </a:p>
        </p:txBody>
      </p:sp>
    </p:spTree>
    <p:extLst>
      <p:ext uri="{BB962C8B-B14F-4D97-AF65-F5344CB8AC3E}">
        <p14:creationId xmlns:p14="http://schemas.microsoft.com/office/powerpoint/2010/main" val="2063894475"/>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Offshore Divider">
    <p:spTree>
      <p:nvGrpSpPr>
        <p:cNvPr id="1" name=""/>
        <p:cNvGrpSpPr/>
        <p:nvPr/>
      </p:nvGrpSpPr>
      <p:grpSpPr>
        <a:xfrm>
          <a:off x="0" y="0"/>
          <a:ext cx="0" cy="0"/>
          <a:chOff x="0" y="0"/>
          <a:chExt cx="0" cy="0"/>
        </a:xfrm>
      </p:grpSpPr>
      <p:pic>
        <p:nvPicPr>
          <p:cNvPr id="20" name="Picture 1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589" y="202019"/>
            <a:ext cx="12187238" cy="5645889"/>
          </a:xfrm>
          <a:prstGeom prst="rect">
            <a:avLst/>
          </a:prstGeom>
        </p:spPr>
      </p:pic>
      <p:sp>
        <p:nvSpPr>
          <p:cNvPr id="10" name="Rectangle 9"/>
          <p:cNvSpPr/>
          <p:nvPr userDrawn="1"/>
        </p:nvSpPr>
        <p:spPr>
          <a:xfrm>
            <a:off x="1588" y="5686446"/>
            <a:ext cx="12185651" cy="117155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1" name="Slide Number Placeholder 1"/>
          <p:cNvSpPr txBox="1">
            <a:spLocks/>
          </p:cNvSpPr>
          <p:nvPr userDrawn="1"/>
        </p:nvSpPr>
        <p:spPr>
          <a:xfrm>
            <a:off x="9395414" y="6599503"/>
            <a:ext cx="2547668" cy="268287"/>
          </a:xfrm>
          <a:prstGeom prst="rect">
            <a:avLst/>
          </a:prstGeom>
        </p:spPr>
        <p:txBody>
          <a:bodyPr lIns="121867" tIns="60933" rIns="121867" bIns="60933"/>
          <a:lstStyle>
            <a:lvl1pPr>
              <a:defRPr sz="800"/>
            </a:lvl1pPr>
          </a:lstStyle>
          <a:p>
            <a:pPr marL="0" marR="0" lvl="0" indent="0" algn="r" defTabSz="1218621"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lumMod val="50000"/>
                  </a:srgbClr>
                </a:solidFill>
                <a:effectLst/>
                <a:uLnTx/>
                <a:uFillTx/>
                <a:latin typeface="Arial" panose="020B0604020202020204"/>
                <a:ea typeface="+mn-ea"/>
                <a:cs typeface="+mn-cs"/>
              </a:rPr>
              <a:t>©  2016 Bentley Systems, Incorporated</a:t>
            </a:r>
          </a:p>
          <a:p>
            <a:pPr marL="0" marR="0" lvl="0" indent="0" algn="l" defTabSz="1218621"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lumMod val="65000"/>
                </a:srgbClr>
              </a:solidFill>
              <a:effectLst/>
              <a:uLnTx/>
              <a:uFillTx/>
              <a:latin typeface="Arial" panose="020B0604020202020204"/>
              <a:ea typeface="+mn-ea"/>
              <a:cs typeface="+mn-cs"/>
            </a:endParaRPr>
          </a:p>
        </p:txBody>
      </p:sp>
      <p:sp>
        <p:nvSpPr>
          <p:cNvPr id="12" name="Rectangle 11"/>
          <p:cNvSpPr/>
          <p:nvPr userDrawn="1"/>
        </p:nvSpPr>
        <p:spPr>
          <a:xfrm>
            <a:off x="0" y="3273005"/>
            <a:ext cx="12185651" cy="2413439"/>
          </a:xfrm>
          <a:prstGeom prst="rect">
            <a:avLst/>
          </a:prstGeom>
          <a:gradFill>
            <a:gsLst>
              <a:gs pos="0">
                <a:srgbClr val="000000">
                  <a:alpha val="0"/>
                </a:srgbClr>
              </a:gs>
              <a:gs pos="100000">
                <a:srgbClr val="000000">
                  <a:alpha val="90000"/>
                </a:srgbClr>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13" name="Picture 12"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588" y="5734010"/>
            <a:ext cx="12185651" cy="404069"/>
          </a:xfrm>
          <a:prstGeom prst="rect">
            <a:avLst/>
          </a:prstGeom>
        </p:spPr>
      </p:pic>
      <p:sp>
        <p:nvSpPr>
          <p:cNvPr id="14" name="Rectangle 13"/>
          <p:cNvSpPr/>
          <p:nvPr userDrawn="1"/>
        </p:nvSpPr>
        <p:spPr>
          <a:xfrm>
            <a:off x="1588" y="1"/>
            <a:ext cx="12185651" cy="4273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05515" y="5858392"/>
            <a:ext cx="1978588" cy="459184"/>
          </a:xfrm>
          <a:prstGeom prst="rect">
            <a:avLst/>
          </a:prstGeom>
        </p:spPr>
      </p:pic>
      <p:grpSp>
        <p:nvGrpSpPr>
          <p:cNvPr id="16" name="Group 15"/>
          <p:cNvGrpSpPr/>
          <p:nvPr userDrawn="1"/>
        </p:nvGrpSpPr>
        <p:grpSpPr>
          <a:xfrm>
            <a:off x="-1" y="427306"/>
            <a:ext cx="12187239" cy="407515"/>
            <a:chOff x="-1" y="695590"/>
            <a:chExt cx="12190414" cy="407515"/>
          </a:xfrm>
        </p:grpSpPr>
        <p:pic>
          <p:nvPicPr>
            <p:cNvPr id="17" name="Picture 16"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588" y="698090"/>
              <a:ext cx="12188825" cy="404069"/>
            </a:xfrm>
            <a:prstGeom prst="rect">
              <a:avLst/>
            </a:prstGeom>
          </p:spPr>
        </p:pic>
        <p:pic>
          <p:nvPicPr>
            <p:cNvPr id="18" name="Picture 17"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588" y="699036"/>
              <a:ext cx="12188825" cy="404069"/>
            </a:xfrm>
            <a:prstGeom prst="rect">
              <a:avLst/>
            </a:prstGeom>
          </p:spPr>
        </p:pic>
        <p:pic>
          <p:nvPicPr>
            <p:cNvPr id="19" name="Picture 18"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 y="695590"/>
              <a:ext cx="12188825" cy="404069"/>
            </a:xfrm>
            <a:prstGeom prst="rect">
              <a:avLst/>
            </a:prstGeom>
          </p:spPr>
        </p:pic>
      </p:grpSp>
      <p:sp>
        <p:nvSpPr>
          <p:cNvPr id="2" name="Title 1"/>
          <p:cNvSpPr>
            <a:spLocks noGrp="1"/>
          </p:cNvSpPr>
          <p:nvPr>
            <p:ph type="ctrTitle"/>
          </p:nvPr>
        </p:nvSpPr>
        <p:spPr>
          <a:xfrm>
            <a:off x="393090" y="4041648"/>
            <a:ext cx="11408740" cy="1563624"/>
          </a:xfrm>
        </p:spPr>
        <p:txBody>
          <a:bodyPr lIns="0" tIns="64008" rIns="118872" bIns="64008" anchor="b">
            <a:normAutofit/>
          </a:bodyPr>
          <a:lstStyle>
            <a:lvl1pPr algn="l">
              <a:defRPr sz="3599">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393090" y="5852160"/>
            <a:ext cx="8721104" cy="731520"/>
          </a:xfrm>
        </p:spPr>
        <p:txBody>
          <a:bodyPr lIns="0" tIns="64008" rIns="118872" bIns="64008">
            <a:normAutofit/>
          </a:bodyPr>
          <a:lstStyle>
            <a:lvl1pPr marL="0" indent="0" algn="l">
              <a:buNone/>
              <a:defRPr sz="2199">
                <a:solidFill>
                  <a:schemeClr val="accent1"/>
                </a:solidFill>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dirty="0"/>
              <a:t>Click to edit Master subtitle style</a:t>
            </a:r>
          </a:p>
        </p:txBody>
      </p:sp>
    </p:spTree>
    <p:extLst>
      <p:ext uri="{BB962C8B-B14F-4D97-AF65-F5344CB8AC3E}">
        <p14:creationId xmlns:p14="http://schemas.microsoft.com/office/powerpoint/2010/main" val="3713158389"/>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Power Generation Divider">
    <p:spTree>
      <p:nvGrpSpPr>
        <p:cNvPr id="1" name=""/>
        <p:cNvGrpSpPr/>
        <p:nvPr/>
      </p:nvGrpSpPr>
      <p:grpSpPr>
        <a:xfrm>
          <a:off x="0" y="0"/>
          <a:ext cx="0" cy="0"/>
          <a:chOff x="0" y="0"/>
          <a:chExt cx="0" cy="0"/>
        </a:xfrm>
      </p:grpSpPr>
      <p:pic>
        <p:nvPicPr>
          <p:cNvPr id="20" name="Picture 1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590" y="272716"/>
            <a:ext cx="12190415" cy="5486400"/>
          </a:xfrm>
          <a:prstGeom prst="rect">
            <a:avLst/>
          </a:prstGeom>
        </p:spPr>
      </p:pic>
      <p:sp>
        <p:nvSpPr>
          <p:cNvPr id="10" name="Rectangle 9"/>
          <p:cNvSpPr/>
          <p:nvPr userDrawn="1"/>
        </p:nvSpPr>
        <p:spPr>
          <a:xfrm>
            <a:off x="1588" y="5686446"/>
            <a:ext cx="12185651" cy="117155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1" name="Slide Number Placeholder 1"/>
          <p:cNvSpPr txBox="1">
            <a:spLocks/>
          </p:cNvSpPr>
          <p:nvPr userDrawn="1"/>
        </p:nvSpPr>
        <p:spPr>
          <a:xfrm>
            <a:off x="9395414" y="6599503"/>
            <a:ext cx="2547668" cy="268287"/>
          </a:xfrm>
          <a:prstGeom prst="rect">
            <a:avLst/>
          </a:prstGeom>
        </p:spPr>
        <p:txBody>
          <a:bodyPr lIns="121867" tIns="60933" rIns="121867" bIns="60933"/>
          <a:lstStyle>
            <a:lvl1pPr>
              <a:defRPr sz="800"/>
            </a:lvl1pPr>
          </a:lstStyle>
          <a:p>
            <a:pPr marL="0" marR="0" lvl="0" indent="0" algn="r" defTabSz="1218621"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lumMod val="50000"/>
                  </a:srgbClr>
                </a:solidFill>
                <a:effectLst/>
                <a:uLnTx/>
                <a:uFillTx/>
                <a:latin typeface="Arial" panose="020B0604020202020204"/>
                <a:ea typeface="+mn-ea"/>
                <a:cs typeface="+mn-cs"/>
              </a:rPr>
              <a:t>©  2016 Bentley Systems, Incorporated</a:t>
            </a:r>
          </a:p>
          <a:p>
            <a:pPr marL="0" marR="0" lvl="0" indent="0" algn="l" defTabSz="1218621"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lumMod val="65000"/>
                </a:srgbClr>
              </a:solidFill>
              <a:effectLst/>
              <a:uLnTx/>
              <a:uFillTx/>
              <a:latin typeface="Arial" panose="020B0604020202020204"/>
              <a:ea typeface="+mn-ea"/>
              <a:cs typeface="+mn-cs"/>
            </a:endParaRPr>
          </a:p>
        </p:txBody>
      </p:sp>
      <p:sp>
        <p:nvSpPr>
          <p:cNvPr id="12" name="Rectangle 11"/>
          <p:cNvSpPr/>
          <p:nvPr userDrawn="1"/>
        </p:nvSpPr>
        <p:spPr>
          <a:xfrm>
            <a:off x="0" y="3273005"/>
            <a:ext cx="12185651" cy="2413439"/>
          </a:xfrm>
          <a:prstGeom prst="rect">
            <a:avLst/>
          </a:prstGeom>
          <a:gradFill>
            <a:gsLst>
              <a:gs pos="0">
                <a:srgbClr val="000000">
                  <a:alpha val="0"/>
                </a:srgbClr>
              </a:gs>
              <a:gs pos="100000">
                <a:srgbClr val="000000">
                  <a:alpha val="90000"/>
                </a:srgbClr>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13" name="Picture 12"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588" y="5734010"/>
            <a:ext cx="12185651" cy="404069"/>
          </a:xfrm>
          <a:prstGeom prst="rect">
            <a:avLst/>
          </a:prstGeom>
        </p:spPr>
      </p:pic>
      <p:sp>
        <p:nvSpPr>
          <p:cNvPr id="14" name="Rectangle 13"/>
          <p:cNvSpPr/>
          <p:nvPr userDrawn="1"/>
        </p:nvSpPr>
        <p:spPr>
          <a:xfrm>
            <a:off x="1588" y="1"/>
            <a:ext cx="12185651" cy="4273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05515" y="5858392"/>
            <a:ext cx="1978588" cy="459184"/>
          </a:xfrm>
          <a:prstGeom prst="rect">
            <a:avLst/>
          </a:prstGeom>
        </p:spPr>
      </p:pic>
      <p:grpSp>
        <p:nvGrpSpPr>
          <p:cNvPr id="16" name="Group 15"/>
          <p:cNvGrpSpPr/>
          <p:nvPr userDrawn="1"/>
        </p:nvGrpSpPr>
        <p:grpSpPr>
          <a:xfrm>
            <a:off x="-1" y="427306"/>
            <a:ext cx="12187239" cy="407515"/>
            <a:chOff x="-1" y="695590"/>
            <a:chExt cx="12190414" cy="407515"/>
          </a:xfrm>
        </p:grpSpPr>
        <p:pic>
          <p:nvPicPr>
            <p:cNvPr id="17" name="Picture 16"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588" y="698090"/>
              <a:ext cx="12188825" cy="404069"/>
            </a:xfrm>
            <a:prstGeom prst="rect">
              <a:avLst/>
            </a:prstGeom>
          </p:spPr>
        </p:pic>
        <p:pic>
          <p:nvPicPr>
            <p:cNvPr id="18" name="Picture 17"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588" y="699036"/>
              <a:ext cx="12188825" cy="404069"/>
            </a:xfrm>
            <a:prstGeom prst="rect">
              <a:avLst/>
            </a:prstGeom>
          </p:spPr>
        </p:pic>
        <p:pic>
          <p:nvPicPr>
            <p:cNvPr id="19" name="Picture 18"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 y="695590"/>
              <a:ext cx="12188825" cy="404069"/>
            </a:xfrm>
            <a:prstGeom prst="rect">
              <a:avLst/>
            </a:prstGeom>
          </p:spPr>
        </p:pic>
      </p:grpSp>
      <p:sp>
        <p:nvSpPr>
          <p:cNvPr id="2" name="Title 1"/>
          <p:cNvSpPr>
            <a:spLocks noGrp="1"/>
          </p:cNvSpPr>
          <p:nvPr>
            <p:ph type="ctrTitle"/>
          </p:nvPr>
        </p:nvSpPr>
        <p:spPr>
          <a:xfrm>
            <a:off x="393090" y="4041648"/>
            <a:ext cx="11408740" cy="1563624"/>
          </a:xfrm>
        </p:spPr>
        <p:txBody>
          <a:bodyPr lIns="0" tIns="64008" rIns="118872" bIns="64008" anchor="b">
            <a:normAutofit/>
          </a:bodyPr>
          <a:lstStyle>
            <a:lvl1pPr algn="l">
              <a:defRPr sz="3599">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393090" y="5852160"/>
            <a:ext cx="8721104" cy="731520"/>
          </a:xfrm>
        </p:spPr>
        <p:txBody>
          <a:bodyPr lIns="0" tIns="64008" rIns="118872" bIns="64008">
            <a:normAutofit/>
          </a:bodyPr>
          <a:lstStyle>
            <a:lvl1pPr marL="0" indent="0" algn="l">
              <a:buNone/>
              <a:defRPr sz="2199">
                <a:solidFill>
                  <a:schemeClr val="accent1"/>
                </a:solidFill>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dirty="0"/>
              <a:t>Click to edit Master subtitle style</a:t>
            </a:r>
          </a:p>
        </p:txBody>
      </p:sp>
    </p:spTree>
    <p:extLst>
      <p:ext uri="{BB962C8B-B14F-4D97-AF65-F5344CB8AC3E}">
        <p14:creationId xmlns:p14="http://schemas.microsoft.com/office/powerpoint/2010/main" val="1828620976"/>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Process Manufacturing Divider">
    <p:spTree>
      <p:nvGrpSpPr>
        <p:cNvPr id="1" name=""/>
        <p:cNvGrpSpPr/>
        <p:nvPr/>
      </p:nvGrpSpPr>
      <p:grpSpPr>
        <a:xfrm>
          <a:off x="0" y="0"/>
          <a:ext cx="0" cy="0"/>
          <a:chOff x="0" y="0"/>
          <a:chExt cx="0" cy="0"/>
        </a:xfrm>
      </p:grpSpPr>
      <p:pic>
        <p:nvPicPr>
          <p:cNvPr id="20" name="Picture 1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589" y="191387"/>
            <a:ext cx="12187239" cy="5699051"/>
          </a:xfrm>
          <a:prstGeom prst="rect">
            <a:avLst/>
          </a:prstGeom>
        </p:spPr>
      </p:pic>
      <p:sp>
        <p:nvSpPr>
          <p:cNvPr id="10" name="Rectangle 9"/>
          <p:cNvSpPr/>
          <p:nvPr userDrawn="1"/>
        </p:nvSpPr>
        <p:spPr>
          <a:xfrm>
            <a:off x="1588" y="5686446"/>
            <a:ext cx="12185651" cy="117155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1" name="Slide Number Placeholder 1"/>
          <p:cNvSpPr txBox="1">
            <a:spLocks/>
          </p:cNvSpPr>
          <p:nvPr userDrawn="1"/>
        </p:nvSpPr>
        <p:spPr>
          <a:xfrm>
            <a:off x="9395414" y="6599503"/>
            <a:ext cx="2547668" cy="268287"/>
          </a:xfrm>
          <a:prstGeom prst="rect">
            <a:avLst/>
          </a:prstGeom>
        </p:spPr>
        <p:txBody>
          <a:bodyPr lIns="121867" tIns="60933" rIns="121867" bIns="60933"/>
          <a:lstStyle>
            <a:lvl1pPr>
              <a:defRPr sz="800"/>
            </a:lvl1pPr>
          </a:lstStyle>
          <a:p>
            <a:pPr marL="0" marR="0" lvl="0" indent="0" algn="r" defTabSz="1218621"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lumMod val="50000"/>
                  </a:srgbClr>
                </a:solidFill>
                <a:effectLst/>
                <a:uLnTx/>
                <a:uFillTx/>
                <a:latin typeface="Arial" panose="020B0604020202020204"/>
                <a:ea typeface="+mn-ea"/>
                <a:cs typeface="+mn-cs"/>
              </a:rPr>
              <a:t>©  2016 Bentley Systems, Incorporated</a:t>
            </a:r>
          </a:p>
          <a:p>
            <a:pPr marL="0" marR="0" lvl="0" indent="0" algn="l" defTabSz="1218621"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lumMod val="65000"/>
                </a:srgbClr>
              </a:solidFill>
              <a:effectLst/>
              <a:uLnTx/>
              <a:uFillTx/>
              <a:latin typeface="Arial" panose="020B0604020202020204"/>
              <a:ea typeface="+mn-ea"/>
              <a:cs typeface="+mn-cs"/>
            </a:endParaRPr>
          </a:p>
        </p:txBody>
      </p:sp>
      <p:sp>
        <p:nvSpPr>
          <p:cNvPr id="12" name="Rectangle 11"/>
          <p:cNvSpPr/>
          <p:nvPr userDrawn="1"/>
        </p:nvSpPr>
        <p:spPr>
          <a:xfrm>
            <a:off x="0" y="3273005"/>
            <a:ext cx="12185651" cy="2413439"/>
          </a:xfrm>
          <a:prstGeom prst="rect">
            <a:avLst/>
          </a:prstGeom>
          <a:gradFill>
            <a:gsLst>
              <a:gs pos="0">
                <a:srgbClr val="000000">
                  <a:alpha val="0"/>
                </a:srgbClr>
              </a:gs>
              <a:gs pos="100000">
                <a:srgbClr val="000000">
                  <a:alpha val="90000"/>
                </a:srgbClr>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13" name="Picture 12"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588" y="5734010"/>
            <a:ext cx="12185651" cy="404069"/>
          </a:xfrm>
          <a:prstGeom prst="rect">
            <a:avLst/>
          </a:prstGeom>
        </p:spPr>
      </p:pic>
      <p:sp>
        <p:nvSpPr>
          <p:cNvPr id="14" name="Rectangle 13"/>
          <p:cNvSpPr/>
          <p:nvPr userDrawn="1"/>
        </p:nvSpPr>
        <p:spPr>
          <a:xfrm>
            <a:off x="1588" y="1"/>
            <a:ext cx="12185651" cy="4273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05515" y="5858392"/>
            <a:ext cx="1978588" cy="459184"/>
          </a:xfrm>
          <a:prstGeom prst="rect">
            <a:avLst/>
          </a:prstGeom>
        </p:spPr>
      </p:pic>
      <p:grpSp>
        <p:nvGrpSpPr>
          <p:cNvPr id="16" name="Group 15"/>
          <p:cNvGrpSpPr/>
          <p:nvPr userDrawn="1"/>
        </p:nvGrpSpPr>
        <p:grpSpPr>
          <a:xfrm>
            <a:off x="-1" y="427306"/>
            <a:ext cx="12187239" cy="407515"/>
            <a:chOff x="-1" y="695590"/>
            <a:chExt cx="12190414" cy="407515"/>
          </a:xfrm>
        </p:grpSpPr>
        <p:pic>
          <p:nvPicPr>
            <p:cNvPr id="17" name="Picture 16"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588" y="698090"/>
              <a:ext cx="12188825" cy="404069"/>
            </a:xfrm>
            <a:prstGeom prst="rect">
              <a:avLst/>
            </a:prstGeom>
          </p:spPr>
        </p:pic>
        <p:pic>
          <p:nvPicPr>
            <p:cNvPr id="18" name="Picture 17"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588" y="699036"/>
              <a:ext cx="12188825" cy="404069"/>
            </a:xfrm>
            <a:prstGeom prst="rect">
              <a:avLst/>
            </a:prstGeom>
          </p:spPr>
        </p:pic>
        <p:pic>
          <p:nvPicPr>
            <p:cNvPr id="19" name="Picture 18"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 y="695590"/>
              <a:ext cx="12188825" cy="404069"/>
            </a:xfrm>
            <a:prstGeom prst="rect">
              <a:avLst/>
            </a:prstGeom>
          </p:spPr>
        </p:pic>
      </p:grpSp>
      <p:sp>
        <p:nvSpPr>
          <p:cNvPr id="2" name="Title 1"/>
          <p:cNvSpPr>
            <a:spLocks noGrp="1"/>
          </p:cNvSpPr>
          <p:nvPr>
            <p:ph type="ctrTitle"/>
          </p:nvPr>
        </p:nvSpPr>
        <p:spPr>
          <a:xfrm>
            <a:off x="393090" y="4041648"/>
            <a:ext cx="11408740" cy="1563624"/>
          </a:xfrm>
        </p:spPr>
        <p:txBody>
          <a:bodyPr lIns="0" tIns="64008" rIns="118872" bIns="64008" anchor="b">
            <a:normAutofit/>
          </a:bodyPr>
          <a:lstStyle>
            <a:lvl1pPr algn="l">
              <a:defRPr sz="3599">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393090" y="5852160"/>
            <a:ext cx="8721104" cy="731520"/>
          </a:xfrm>
        </p:spPr>
        <p:txBody>
          <a:bodyPr lIns="0" tIns="64008" rIns="118872" bIns="64008">
            <a:normAutofit/>
          </a:bodyPr>
          <a:lstStyle>
            <a:lvl1pPr marL="0" indent="0" algn="l">
              <a:buNone/>
              <a:defRPr sz="2199">
                <a:solidFill>
                  <a:schemeClr val="accent1"/>
                </a:solidFill>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dirty="0"/>
              <a:t>Click to edit Master subtitle style</a:t>
            </a:r>
          </a:p>
        </p:txBody>
      </p:sp>
    </p:spTree>
    <p:extLst>
      <p:ext uri="{BB962C8B-B14F-4D97-AF65-F5344CB8AC3E}">
        <p14:creationId xmlns:p14="http://schemas.microsoft.com/office/powerpoint/2010/main" val="1013958623"/>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Rail / Transit Divider">
    <p:spTree>
      <p:nvGrpSpPr>
        <p:cNvPr id="1" name=""/>
        <p:cNvGrpSpPr/>
        <p:nvPr/>
      </p:nvGrpSpPr>
      <p:grpSpPr>
        <a:xfrm>
          <a:off x="0" y="0"/>
          <a:ext cx="0" cy="0"/>
          <a:chOff x="0" y="0"/>
          <a:chExt cx="0" cy="0"/>
        </a:xfrm>
      </p:grpSpPr>
      <p:pic>
        <p:nvPicPr>
          <p:cNvPr id="20" name="Picture 1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590" y="159489"/>
            <a:ext cx="12188828" cy="5720317"/>
          </a:xfrm>
          <a:prstGeom prst="rect">
            <a:avLst/>
          </a:prstGeom>
        </p:spPr>
      </p:pic>
      <p:sp>
        <p:nvSpPr>
          <p:cNvPr id="10" name="Rectangle 9"/>
          <p:cNvSpPr/>
          <p:nvPr userDrawn="1"/>
        </p:nvSpPr>
        <p:spPr>
          <a:xfrm>
            <a:off x="1588" y="5686446"/>
            <a:ext cx="12185651" cy="117155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1" name="Slide Number Placeholder 1"/>
          <p:cNvSpPr txBox="1">
            <a:spLocks/>
          </p:cNvSpPr>
          <p:nvPr userDrawn="1"/>
        </p:nvSpPr>
        <p:spPr>
          <a:xfrm>
            <a:off x="9395414" y="6599503"/>
            <a:ext cx="2547668" cy="268287"/>
          </a:xfrm>
          <a:prstGeom prst="rect">
            <a:avLst/>
          </a:prstGeom>
        </p:spPr>
        <p:txBody>
          <a:bodyPr lIns="121867" tIns="60933" rIns="121867" bIns="60933"/>
          <a:lstStyle>
            <a:lvl1pPr>
              <a:defRPr sz="800"/>
            </a:lvl1pPr>
          </a:lstStyle>
          <a:p>
            <a:pPr marL="0" marR="0" lvl="0" indent="0" algn="r" defTabSz="1218621"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lumMod val="50000"/>
                  </a:srgbClr>
                </a:solidFill>
                <a:effectLst/>
                <a:uLnTx/>
                <a:uFillTx/>
                <a:latin typeface="Arial" panose="020B0604020202020204"/>
                <a:ea typeface="+mn-ea"/>
                <a:cs typeface="+mn-cs"/>
              </a:rPr>
              <a:t>©  2016 Bentley Systems, Incorporated</a:t>
            </a:r>
          </a:p>
          <a:p>
            <a:pPr marL="0" marR="0" lvl="0" indent="0" algn="l" defTabSz="1218621"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lumMod val="65000"/>
                </a:srgbClr>
              </a:solidFill>
              <a:effectLst/>
              <a:uLnTx/>
              <a:uFillTx/>
              <a:latin typeface="Arial" panose="020B0604020202020204"/>
              <a:ea typeface="+mn-ea"/>
              <a:cs typeface="+mn-cs"/>
            </a:endParaRPr>
          </a:p>
        </p:txBody>
      </p:sp>
      <p:sp>
        <p:nvSpPr>
          <p:cNvPr id="12" name="Rectangle 11"/>
          <p:cNvSpPr/>
          <p:nvPr userDrawn="1"/>
        </p:nvSpPr>
        <p:spPr>
          <a:xfrm>
            <a:off x="0" y="3273005"/>
            <a:ext cx="12185651" cy="2413439"/>
          </a:xfrm>
          <a:prstGeom prst="rect">
            <a:avLst/>
          </a:prstGeom>
          <a:gradFill>
            <a:gsLst>
              <a:gs pos="0">
                <a:srgbClr val="000000">
                  <a:alpha val="0"/>
                </a:srgbClr>
              </a:gs>
              <a:gs pos="100000">
                <a:srgbClr val="000000">
                  <a:alpha val="90000"/>
                </a:srgbClr>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13" name="Picture 12"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588" y="5734010"/>
            <a:ext cx="12185651" cy="404069"/>
          </a:xfrm>
          <a:prstGeom prst="rect">
            <a:avLst/>
          </a:prstGeom>
        </p:spPr>
      </p:pic>
      <p:sp>
        <p:nvSpPr>
          <p:cNvPr id="14" name="Rectangle 13"/>
          <p:cNvSpPr/>
          <p:nvPr userDrawn="1"/>
        </p:nvSpPr>
        <p:spPr>
          <a:xfrm>
            <a:off x="1588" y="1"/>
            <a:ext cx="12185651" cy="4273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05515" y="5858392"/>
            <a:ext cx="1978588" cy="459184"/>
          </a:xfrm>
          <a:prstGeom prst="rect">
            <a:avLst/>
          </a:prstGeom>
        </p:spPr>
      </p:pic>
      <p:grpSp>
        <p:nvGrpSpPr>
          <p:cNvPr id="16" name="Group 15"/>
          <p:cNvGrpSpPr/>
          <p:nvPr userDrawn="1"/>
        </p:nvGrpSpPr>
        <p:grpSpPr>
          <a:xfrm>
            <a:off x="-1" y="427306"/>
            <a:ext cx="12187239" cy="407515"/>
            <a:chOff x="-1" y="695590"/>
            <a:chExt cx="12190414" cy="407515"/>
          </a:xfrm>
        </p:grpSpPr>
        <p:pic>
          <p:nvPicPr>
            <p:cNvPr id="17" name="Picture 16"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588" y="698090"/>
              <a:ext cx="12188825" cy="404069"/>
            </a:xfrm>
            <a:prstGeom prst="rect">
              <a:avLst/>
            </a:prstGeom>
          </p:spPr>
        </p:pic>
        <p:pic>
          <p:nvPicPr>
            <p:cNvPr id="18" name="Picture 17"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588" y="699036"/>
              <a:ext cx="12188825" cy="404069"/>
            </a:xfrm>
            <a:prstGeom prst="rect">
              <a:avLst/>
            </a:prstGeom>
          </p:spPr>
        </p:pic>
        <p:pic>
          <p:nvPicPr>
            <p:cNvPr id="19" name="Picture 18"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 y="695590"/>
              <a:ext cx="12188825" cy="404069"/>
            </a:xfrm>
            <a:prstGeom prst="rect">
              <a:avLst/>
            </a:prstGeom>
          </p:spPr>
        </p:pic>
      </p:grpSp>
      <p:sp>
        <p:nvSpPr>
          <p:cNvPr id="2" name="Title 1"/>
          <p:cNvSpPr>
            <a:spLocks noGrp="1"/>
          </p:cNvSpPr>
          <p:nvPr>
            <p:ph type="ctrTitle"/>
          </p:nvPr>
        </p:nvSpPr>
        <p:spPr>
          <a:xfrm>
            <a:off x="393090" y="4041648"/>
            <a:ext cx="11408740" cy="1563624"/>
          </a:xfrm>
        </p:spPr>
        <p:txBody>
          <a:bodyPr lIns="0" tIns="64008" rIns="118872" bIns="64008" anchor="b">
            <a:normAutofit/>
          </a:bodyPr>
          <a:lstStyle>
            <a:lvl1pPr algn="l">
              <a:defRPr sz="3599">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393090" y="5852160"/>
            <a:ext cx="8721104" cy="731520"/>
          </a:xfrm>
        </p:spPr>
        <p:txBody>
          <a:bodyPr lIns="0" tIns="64008" rIns="118872" bIns="64008">
            <a:normAutofit/>
          </a:bodyPr>
          <a:lstStyle>
            <a:lvl1pPr marL="0" indent="0" algn="l">
              <a:buNone/>
              <a:defRPr sz="2199">
                <a:solidFill>
                  <a:schemeClr val="accent1"/>
                </a:solidFill>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dirty="0"/>
              <a:t>Click to edit Master subtitle style</a:t>
            </a:r>
          </a:p>
        </p:txBody>
      </p:sp>
    </p:spTree>
    <p:extLst>
      <p:ext uri="{BB962C8B-B14F-4D97-AF65-F5344CB8AC3E}">
        <p14:creationId xmlns:p14="http://schemas.microsoft.com/office/powerpoint/2010/main" val="3483525062"/>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Roads / Highways Divider">
    <p:spTree>
      <p:nvGrpSpPr>
        <p:cNvPr id="1" name=""/>
        <p:cNvGrpSpPr/>
        <p:nvPr/>
      </p:nvGrpSpPr>
      <p:grpSpPr>
        <a:xfrm>
          <a:off x="0" y="0"/>
          <a:ext cx="0" cy="0"/>
          <a:chOff x="0" y="0"/>
          <a:chExt cx="0" cy="0"/>
        </a:xfrm>
      </p:grpSpPr>
      <p:pic>
        <p:nvPicPr>
          <p:cNvPr id="20" name="Picture 1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589" y="210985"/>
            <a:ext cx="12187239" cy="5903448"/>
          </a:xfrm>
          <a:prstGeom prst="rect">
            <a:avLst/>
          </a:prstGeom>
        </p:spPr>
      </p:pic>
      <p:sp>
        <p:nvSpPr>
          <p:cNvPr id="10" name="Rectangle 9"/>
          <p:cNvSpPr/>
          <p:nvPr userDrawn="1"/>
        </p:nvSpPr>
        <p:spPr>
          <a:xfrm>
            <a:off x="1588" y="5686446"/>
            <a:ext cx="12185651" cy="117155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1" name="Slide Number Placeholder 1"/>
          <p:cNvSpPr txBox="1">
            <a:spLocks/>
          </p:cNvSpPr>
          <p:nvPr userDrawn="1"/>
        </p:nvSpPr>
        <p:spPr>
          <a:xfrm>
            <a:off x="9395414" y="6599503"/>
            <a:ext cx="2547668" cy="268287"/>
          </a:xfrm>
          <a:prstGeom prst="rect">
            <a:avLst/>
          </a:prstGeom>
        </p:spPr>
        <p:txBody>
          <a:bodyPr lIns="121867" tIns="60933" rIns="121867" bIns="60933"/>
          <a:lstStyle>
            <a:lvl1pPr>
              <a:defRPr sz="800"/>
            </a:lvl1pPr>
          </a:lstStyle>
          <a:p>
            <a:pPr marL="0" marR="0" lvl="0" indent="0" algn="r" defTabSz="1218621"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lumMod val="50000"/>
                  </a:srgbClr>
                </a:solidFill>
                <a:effectLst/>
                <a:uLnTx/>
                <a:uFillTx/>
                <a:latin typeface="Arial" panose="020B0604020202020204"/>
                <a:ea typeface="+mn-ea"/>
                <a:cs typeface="+mn-cs"/>
              </a:rPr>
              <a:t>©  2016 Bentley Systems, Incorporated</a:t>
            </a:r>
          </a:p>
          <a:p>
            <a:pPr marL="0" marR="0" lvl="0" indent="0" algn="l" defTabSz="1218621"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lumMod val="65000"/>
                </a:srgbClr>
              </a:solidFill>
              <a:effectLst/>
              <a:uLnTx/>
              <a:uFillTx/>
              <a:latin typeface="Arial" panose="020B0604020202020204"/>
              <a:ea typeface="+mn-ea"/>
              <a:cs typeface="+mn-cs"/>
            </a:endParaRPr>
          </a:p>
        </p:txBody>
      </p:sp>
      <p:sp>
        <p:nvSpPr>
          <p:cNvPr id="12" name="Rectangle 11"/>
          <p:cNvSpPr/>
          <p:nvPr userDrawn="1"/>
        </p:nvSpPr>
        <p:spPr>
          <a:xfrm>
            <a:off x="0" y="3273005"/>
            <a:ext cx="12185651" cy="2413439"/>
          </a:xfrm>
          <a:prstGeom prst="rect">
            <a:avLst/>
          </a:prstGeom>
          <a:gradFill>
            <a:gsLst>
              <a:gs pos="0">
                <a:srgbClr val="000000">
                  <a:alpha val="0"/>
                </a:srgbClr>
              </a:gs>
              <a:gs pos="100000">
                <a:srgbClr val="000000">
                  <a:alpha val="90000"/>
                </a:srgbClr>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13" name="Picture 12"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588" y="5734010"/>
            <a:ext cx="12185651" cy="404069"/>
          </a:xfrm>
          <a:prstGeom prst="rect">
            <a:avLst/>
          </a:prstGeom>
        </p:spPr>
      </p:pic>
      <p:sp>
        <p:nvSpPr>
          <p:cNvPr id="14" name="Rectangle 13"/>
          <p:cNvSpPr/>
          <p:nvPr userDrawn="1"/>
        </p:nvSpPr>
        <p:spPr>
          <a:xfrm>
            <a:off x="1588" y="1"/>
            <a:ext cx="12185651" cy="4273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05515" y="5858392"/>
            <a:ext cx="1978588" cy="459184"/>
          </a:xfrm>
          <a:prstGeom prst="rect">
            <a:avLst/>
          </a:prstGeom>
        </p:spPr>
      </p:pic>
      <p:grpSp>
        <p:nvGrpSpPr>
          <p:cNvPr id="16" name="Group 15"/>
          <p:cNvGrpSpPr/>
          <p:nvPr userDrawn="1"/>
        </p:nvGrpSpPr>
        <p:grpSpPr>
          <a:xfrm>
            <a:off x="-1" y="427306"/>
            <a:ext cx="12187239" cy="407515"/>
            <a:chOff x="-1" y="695590"/>
            <a:chExt cx="12190414" cy="407515"/>
          </a:xfrm>
        </p:grpSpPr>
        <p:pic>
          <p:nvPicPr>
            <p:cNvPr id="17" name="Picture 16"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588" y="698090"/>
              <a:ext cx="12188825" cy="404069"/>
            </a:xfrm>
            <a:prstGeom prst="rect">
              <a:avLst/>
            </a:prstGeom>
          </p:spPr>
        </p:pic>
        <p:pic>
          <p:nvPicPr>
            <p:cNvPr id="18" name="Picture 17"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588" y="699036"/>
              <a:ext cx="12188825" cy="404069"/>
            </a:xfrm>
            <a:prstGeom prst="rect">
              <a:avLst/>
            </a:prstGeom>
          </p:spPr>
        </p:pic>
        <p:pic>
          <p:nvPicPr>
            <p:cNvPr id="19" name="Picture 18"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 y="695590"/>
              <a:ext cx="12188825" cy="404069"/>
            </a:xfrm>
            <a:prstGeom prst="rect">
              <a:avLst/>
            </a:prstGeom>
          </p:spPr>
        </p:pic>
      </p:grpSp>
      <p:sp>
        <p:nvSpPr>
          <p:cNvPr id="2" name="Title 1"/>
          <p:cNvSpPr>
            <a:spLocks noGrp="1"/>
          </p:cNvSpPr>
          <p:nvPr>
            <p:ph type="ctrTitle"/>
          </p:nvPr>
        </p:nvSpPr>
        <p:spPr>
          <a:xfrm>
            <a:off x="393090" y="4041648"/>
            <a:ext cx="11408740" cy="1563624"/>
          </a:xfrm>
        </p:spPr>
        <p:txBody>
          <a:bodyPr lIns="0" tIns="64008" rIns="118872" bIns="64008" anchor="b">
            <a:normAutofit/>
          </a:bodyPr>
          <a:lstStyle>
            <a:lvl1pPr algn="l">
              <a:defRPr sz="3599">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393090" y="5852160"/>
            <a:ext cx="8721104" cy="731520"/>
          </a:xfrm>
        </p:spPr>
        <p:txBody>
          <a:bodyPr lIns="0" tIns="64008" rIns="118872" bIns="64008">
            <a:normAutofit/>
          </a:bodyPr>
          <a:lstStyle>
            <a:lvl1pPr marL="0" indent="0" algn="l">
              <a:buNone/>
              <a:defRPr sz="2199">
                <a:solidFill>
                  <a:schemeClr val="accent1"/>
                </a:solidFill>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dirty="0"/>
              <a:t>Click to edit Master subtitle style</a:t>
            </a:r>
          </a:p>
        </p:txBody>
      </p:sp>
    </p:spTree>
    <p:extLst>
      <p:ext uri="{BB962C8B-B14F-4D97-AF65-F5344CB8AC3E}">
        <p14:creationId xmlns:p14="http://schemas.microsoft.com/office/powerpoint/2010/main" val="1794151888"/>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Water / Wastewater Divider">
    <p:spTree>
      <p:nvGrpSpPr>
        <p:cNvPr id="1" name=""/>
        <p:cNvGrpSpPr/>
        <p:nvPr/>
      </p:nvGrpSpPr>
      <p:grpSpPr>
        <a:xfrm>
          <a:off x="0" y="0"/>
          <a:ext cx="0" cy="0"/>
          <a:chOff x="0" y="0"/>
          <a:chExt cx="0" cy="0"/>
        </a:xfrm>
      </p:grpSpPr>
      <p:pic>
        <p:nvPicPr>
          <p:cNvPr id="20" name="Picture 1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704" y="208548"/>
            <a:ext cx="12188354" cy="5855369"/>
          </a:xfrm>
          <a:prstGeom prst="rect">
            <a:avLst/>
          </a:prstGeom>
        </p:spPr>
      </p:pic>
      <p:sp>
        <p:nvSpPr>
          <p:cNvPr id="10" name="Rectangle 9"/>
          <p:cNvSpPr/>
          <p:nvPr userDrawn="1"/>
        </p:nvSpPr>
        <p:spPr>
          <a:xfrm>
            <a:off x="1588" y="5686446"/>
            <a:ext cx="12185651" cy="117155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1" name="Slide Number Placeholder 1"/>
          <p:cNvSpPr txBox="1">
            <a:spLocks/>
          </p:cNvSpPr>
          <p:nvPr userDrawn="1"/>
        </p:nvSpPr>
        <p:spPr>
          <a:xfrm>
            <a:off x="9395414" y="6599503"/>
            <a:ext cx="2547668" cy="268287"/>
          </a:xfrm>
          <a:prstGeom prst="rect">
            <a:avLst/>
          </a:prstGeom>
        </p:spPr>
        <p:txBody>
          <a:bodyPr lIns="121867" tIns="60933" rIns="121867" bIns="60933"/>
          <a:lstStyle>
            <a:lvl1pPr>
              <a:defRPr sz="800"/>
            </a:lvl1pPr>
          </a:lstStyle>
          <a:p>
            <a:pPr marL="0" marR="0" lvl="0" indent="0" algn="r" defTabSz="1218621"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lumMod val="50000"/>
                  </a:srgbClr>
                </a:solidFill>
                <a:effectLst/>
                <a:uLnTx/>
                <a:uFillTx/>
                <a:latin typeface="Arial" panose="020B0604020202020204"/>
                <a:ea typeface="+mn-ea"/>
                <a:cs typeface="+mn-cs"/>
              </a:rPr>
              <a:t>©  2016 Bentley Systems, Incorporated</a:t>
            </a:r>
          </a:p>
          <a:p>
            <a:pPr marL="0" marR="0" lvl="0" indent="0" algn="l" defTabSz="1218621"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lumMod val="65000"/>
                </a:srgbClr>
              </a:solidFill>
              <a:effectLst/>
              <a:uLnTx/>
              <a:uFillTx/>
              <a:latin typeface="Arial" panose="020B0604020202020204"/>
              <a:ea typeface="+mn-ea"/>
              <a:cs typeface="+mn-cs"/>
            </a:endParaRPr>
          </a:p>
        </p:txBody>
      </p:sp>
      <p:sp>
        <p:nvSpPr>
          <p:cNvPr id="12" name="Rectangle 11"/>
          <p:cNvSpPr/>
          <p:nvPr userDrawn="1"/>
        </p:nvSpPr>
        <p:spPr>
          <a:xfrm>
            <a:off x="0" y="3273005"/>
            <a:ext cx="12185651" cy="2413439"/>
          </a:xfrm>
          <a:prstGeom prst="rect">
            <a:avLst/>
          </a:prstGeom>
          <a:gradFill>
            <a:gsLst>
              <a:gs pos="0">
                <a:srgbClr val="000000">
                  <a:alpha val="0"/>
                </a:srgbClr>
              </a:gs>
              <a:gs pos="100000">
                <a:srgbClr val="000000">
                  <a:alpha val="90000"/>
                </a:srgbClr>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13" name="Picture 12"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588" y="5734010"/>
            <a:ext cx="12185651" cy="404069"/>
          </a:xfrm>
          <a:prstGeom prst="rect">
            <a:avLst/>
          </a:prstGeom>
        </p:spPr>
      </p:pic>
      <p:sp>
        <p:nvSpPr>
          <p:cNvPr id="14" name="Rectangle 13"/>
          <p:cNvSpPr/>
          <p:nvPr userDrawn="1"/>
        </p:nvSpPr>
        <p:spPr>
          <a:xfrm>
            <a:off x="1588" y="1"/>
            <a:ext cx="12185651" cy="4273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05515" y="5858392"/>
            <a:ext cx="1978588" cy="459184"/>
          </a:xfrm>
          <a:prstGeom prst="rect">
            <a:avLst/>
          </a:prstGeom>
        </p:spPr>
      </p:pic>
      <p:grpSp>
        <p:nvGrpSpPr>
          <p:cNvPr id="16" name="Group 15"/>
          <p:cNvGrpSpPr/>
          <p:nvPr userDrawn="1"/>
        </p:nvGrpSpPr>
        <p:grpSpPr>
          <a:xfrm>
            <a:off x="-1" y="427306"/>
            <a:ext cx="12187239" cy="407515"/>
            <a:chOff x="-1" y="695590"/>
            <a:chExt cx="12190414" cy="407515"/>
          </a:xfrm>
        </p:grpSpPr>
        <p:pic>
          <p:nvPicPr>
            <p:cNvPr id="17" name="Picture 16"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588" y="698090"/>
              <a:ext cx="12188825" cy="404069"/>
            </a:xfrm>
            <a:prstGeom prst="rect">
              <a:avLst/>
            </a:prstGeom>
          </p:spPr>
        </p:pic>
        <p:pic>
          <p:nvPicPr>
            <p:cNvPr id="18" name="Picture 17"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588" y="699036"/>
              <a:ext cx="12188825" cy="404069"/>
            </a:xfrm>
            <a:prstGeom prst="rect">
              <a:avLst/>
            </a:prstGeom>
          </p:spPr>
        </p:pic>
        <p:pic>
          <p:nvPicPr>
            <p:cNvPr id="19" name="Picture 18"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 y="695590"/>
              <a:ext cx="12188825" cy="404069"/>
            </a:xfrm>
            <a:prstGeom prst="rect">
              <a:avLst/>
            </a:prstGeom>
          </p:spPr>
        </p:pic>
      </p:grpSp>
      <p:sp>
        <p:nvSpPr>
          <p:cNvPr id="2" name="Title 1"/>
          <p:cNvSpPr>
            <a:spLocks noGrp="1"/>
          </p:cNvSpPr>
          <p:nvPr>
            <p:ph type="ctrTitle"/>
          </p:nvPr>
        </p:nvSpPr>
        <p:spPr>
          <a:xfrm>
            <a:off x="393090" y="4041648"/>
            <a:ext cx="11408740" cy="1563624"/>
          </a:xfrm>
        </p:spPr>
        <p:txBody>
          <a:bodyPr lIns="0" tIns="64008" rIns="118872" bIns="64008" anchor="b">
            <a:normAutofit/>
          </a:bodyPr>
          <a:lstStyle>
            <a:lvl1pPr algn="l">
              <a:defRPr sz="3599">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393090" y="5852160"/>
            <a:ext cx="8721104" cy="731520"/>
          </a:xfrm>
        </p:spPr>
        <p:txBody>
          <a:bodyPr lIns="0" tIns="64008" rIns="118872" bIns="64008">
            <a:normAutofit/>
          </a:bodyPr>
          <a:lstStyle>
            <a:lvl1pPr marL="0" indent="0" algn="l">
              <a:buNone/>
              <a:defRPr sz="2199">
                <a:solidFill>
                  <a:schemeClr val="accent1"/>
                </a:solidFill>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dirty="0"/>
              <a:t>Click to edit Master subtitle style</a:t>
            </a:r>
          </a:p>
        </p:txBody>
      </p:sp>
    </p:spTree>
    <p:extLst>
      <p:ext uri="{BB962C8B-B14F-4D97-AF65-F5344CB8AC3E}">
        <p14:creationId xmlns:p14="http://schemas.microsoft.com/office/powerpoint/2010/main" val="1935957354"/>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Body - Title + 1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6984287"/>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Body - Title + 2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11930" y="1444752"/>
            <a:ext cx="5283856" cy="464515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380850" y="1444752"/>
            <a:ext cx="5283856" cy="464515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1"/>
          <p:cNvSpPr txBox="1">
            <a:spLocks/>
          </p:cNvSpPr>
          <p:nvPr userDrawn="1"/>
        </p:nvSpPr>
        <p:spPr>
          <a:xfrm>
            <a:off x="45592" y="6549959"/>
            <a:ext cx="5726383" cy="268287"/>
          </a:xfrm>
          <a:prstGeom prst="rect">
            <a:avLst/>
          </a:prstGeom>
        </p:spPr>
        <p:txBody>
          <a:bodyPr lIns="121867" tIns="60933" rIns="121867" bIns="60933"/>
          <a:lstStyle>
            <a:lvl1pPr>
              <a:defRPr sz="800"/>
            </a:lvl1pPr>
          </a:lstStyle>
          <a:p>
            <a:pPr marL="0" marR="0" lvl="0" indent="0" algn="l" defTabSz="1218621" rtl="0" eaLnBrk="1" fontAlgn="auto" latinLnBrk="0" hangingPunct="1">
              <a:lnSpc>
                <a:spcPct val="100000"/>
              </a:lnSpc>
              <a:spcBef>
                <a:spcPts val="0"/>
              </a:spcBef>
              <a:spcAft>
                <a:spcPts val="0"/>
              </a:spcAft>
              <a:buClrTx/>
              <a:buSzTx/>
              <a:buFontTx/>
              <a:buNone/>
              <a:tabLst/>
              <a:defRPr/>
            </a:pPr>
            <a:fld id="{7401AE62-ACEE-4CBF-ABCE-6DEA53F53216}" type="slidenum">
              <a:rPr kumimoji="0" lang="en-US" sz="900" b="1" i="0" u="none" strike="noStrike" kern="1200" cap="none" spc="0" normalizeH="0" baseline="0" noProof="0" smtClean="0">
                <a:ln>
                  <a:noFill/>
                </a:ln>
                <a:solidFill>
                  <a:srgbClr val="002A44">
                    <a:lumMod val="90000"/>
                    <a:lumOff val="10000"/>
                  </a:srgbClr>
                </a:solidFill>
                <a:effectLst/>
                <a:uLnTx/>
                <a:uFillTx/>
                <a:latin typeface="Arial" panose="020B0604020202020204"/>
                <a:ea typeface="+mn-ea"/>
                <a:cs typeface="+mn-cs"/>
              </a:rPr>
              <a:pPr marL="0" marR="0" lvl="0" indent="0" algn="l" defTabSz="1218621" rtl="0" eaLnBrk="1" fontAlgn="auto" latinLnBrk="0" hangingPunct="1">
                <a:lnSpc>
                  <a:spcPct val="100000"/>
                </a:lnSpc>
                <a:spcBef>
                  <a:spcPts val="0"/>
                </a:spcBef>
                <a:spcAft>
                  <a:spcPts val="0"/>
                </a:spcAft>
                <a:buClrTx/>
                <a:buSzTx/>
                <a:buFontTx/>
                <a:buNone/>
                <a:tabLst/>
                <a:defRPr/>
              </a:pPr>
              <a:t>‹#›</a:t>
            </a:fld>
            <a:r>
              <a:rPr kumimoji="0" lang="en-US" sz="900" b="1" i="0" u="none" strike="noStrike" kern="1200" cap="none" spc="0" normalizeH="0" baseline="0" noProof="0" dirty="0">
                <a:ln>
                  <a:noFill/>
                </a:ln>
                <a:solidFill>
                  <a:srgbClr val="002A44">
                    <a:lumMod val="90000"/>
                    <a:lumOff val="10000"/>
                  </a:srgbClr>
                </a:solidFill>
                <a:effectLst/>
                <a:uLnTx/>
                <a:uFillTx/>
                <a:latin typeface="Arial" panose="020B0604020202020204"/>
                <a:ea typeface="+mn-ea"/>
                <a:cs typeface="+mn-cs"/>
              </a:rPr>
              <a:t>  </a:t>
            </a:r>
            <a:r>
              <a:rPr kumimoji="0" lang="en-US" sz="900" b="0" i="0" u="none" strike="noStrike" kern="1200" cap="none" spc="0" normalizeH="0" baseline="0" noProof="0" dirty="0">
                <a:ln>
                  <a:noFill/>
                </a:ln>
                <a:solidFill>
                  <a:srgbClr val="FFFFFF">
                    <a:lumMod val="50000"/>
                  </a:srgbClr>
                </a:solidFill>
                <a:effectLst/>
                <a:uLnTx/>
                <a:uFillTx/>
                <a:latin typeface="Arial" panose="020B0604020202020204"/>
                <a:ea typeface="+mn-ea"/>
                <a:cs typeface="+mn-cs"/>
              </a:rPr>
              <a:t> </a:t>
            </a:r>
            <a:r>
              <a:rPr kumimoji="0" lang="en-US" sz="800" b="0" i="0" u="none" strike="noStrike" kern="1200" cap="none" spc="0" normalizeH="0" baseline="0" noProof="0" dirty="0">
                <a:ln>
                  <a:noFill/>
                </a:ln>
                <a:solidFill>
                  <a:srgbClr val="FFFFFF">
                    <a:lumMod val="50000"/>
                  </a:srgbClr>
                </a:solidFill>
                <a:effectLst/>
                <a:uLnTx/>
                <a:uFillTx/>
                <a:latin typeface="Arial" panose="020B0604020202020204"/>
                <a:ea typeface="+mn-ea"/>
                <a:cs typeface="+mn-cs"/>
              </a:rPr>
              <a:t>|   WWW.BENTLEY.COM    |    ©  2016 Bentley Systems, Incorporated</a:t>
            </a:r>
            <a:r>
              <a:rPr kumimoji="0" lang="en-US" sz="800" b="1" i="0" u="none" strike="noStrike" kern="1200" cap="none" spc="0" normalizeH="0" baseline="0" noProof="0" dirty="0">
                <a:ln>
                  <a:noFill/>
                </a:ln>
                <a:solidFill>
                  <a:srgbClr val="FFFFFF">
                    <a:lumMod val="50000"/>
                  </a:srgbClr>
                </a:solidFill>
                <a:effectLst/>
                <a:uLnTx/>
                <a:uFillTx/>
                <a:latin typeface="Arial" panose="020B0604020202020204"/>
                <a:ea typeface="+mn-ea"/>
                <a:cs typeface="+mn-cs"/>
              </a:rPr>
              <a:t> </a:t>
            </a:r>
            <a:r>
              <a:rPr kumimoji="0" lang="en-US" sz="800" b="0" i="0" u="none" strike="noStrike" kern="1200" cap="none" spc="0" normalizeH="0" baseline="0" noProof="0" dirty="0">
                <a:ln>
                  <a:noFill/>
                </a:ln>
                <a:solidFill>
                  <a:srgbClr val="FFFFFF">
                    <a:lumMod val="50000"/>
                  </a:srgbClr>
                </a:solidFill>
                <a:effectLst/>
                <a:uLnTx/>
                <a:uFillTx/>
                <a:latin typeface="Arial" panose="020B0604020202020204"/>
                <a:ea typeface="+mn-ea"/>
                <a:cs typeface="+mn-cs"/>
              </a:rPr>
              <a:t>  </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26574" y="6537363"/>
            <a:ext cx="974209" cy="226745"/>
          </a:xfrm>
          <a:prstGeom prst="rect">
            <a:avLst/>
          </a:prstGeom>
        </p:spPr>
      </p:pic>
    </p:spTree>
    <p:extLst>
      <p:ext uri="{BB962C8B-B14F-4D97-AF65-F5344CB8AC3E}">
        <p14:creationId xmlns:p14="http://schemas.microsoft.com/office/powerpoint/2010/main" val="1699786581"/>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 people images">
    <p:bg>
      <p:bgPr>
        <a:solidFill>
          <a:schemeClr val="bg1"/>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93"/>
            <a:ext cx="12190412" cy="6857107"/>
          </a:xfrm>
          <a:prstGeom prst="rect">
            <a:avLst/>
          </a:prstGeom>
        </p:spPr>
      </p:pic>
      <p:sp>
        <p:nvSpPr>
          <p:cNvPr id="3" name="Text Placeholder 2"/>
          <p:cNvSpPr>
            <a:spLocks noGrp="1"/>
          </p:cNvSpPr>
          <p:nvPr>
            <p:ph type="body" idx="1"/>
          </p:nvPr>
        </p:nvSpPr>
        <p:spPr>
          <a:xfrm>
            <a:off x="3007893" y="3469740"/>
            <a:ext cx="8536663" cy="562869"/>
          </a:xfrm>
        </p:spPr>
        <p:txBody>
          <a:bodyPr/>
          <a:lstStyle>
            <a:lvl1pPr marL="0" indent="0">
              <a:buNone/>
              <a:defRPr sz="2400">
                <a:solidFill>
                  <a:schemeClr val="bg2">
                    <a:lumMod val="50000"/>
                  </a:schemeClr>
                </a:solidFill>
              </a:defRPr>
            </a:lvl1pPr>
            <a:lvl2pPr marL="609493" indent="0">
              <a:buNone/>
              <a:defRPr sz="2400"/>
            </a:lvl2pPr>
            <a:lvl3pPr marL="1218987" indent="0">
              <a:buNone/>
              <a:defRPr sz="2100"/>
            </a:lvl3pPr>
            <a:lvl4pPr marL="1828480" indent="0">
              <a:buNone/>
              <a:defRPr sz="1900"/>
            </a:lvl4pPr>
            <a:lvl5pPr marL="2437973" indent="0">
              <a:buNone/>
              <a:defRPr sz="1900"/>
            </a:lvl5pPr>
            <a:lvl6pPr marL="3047467" indent="0">
              <a:buNone/>
              <a:defRPr sz="1900"/>
            </a:lvl6pPr>
            <a:lvl7pPr marL="3656960" indent="0">
              <a:buNone/>
              <a:defRPr sz="1900"/>
            </a:lvl7pPr>
            <a:lvl8pPr marL="4266453" indent="0">
              <a:buNone/>
              <a:defRPr sz="1900"/>
            </a:lvl8pPr>
            <a:lvl9pPr marL="4875947" indent="0">
              <a:buNone/>
              <a:defRPr sz="1900"/>
            </a:lvl9pPr>
          </a:lstStyle>
          <a:p>
            <a:pPr lvl="0"/>
            <a:endParaRPr lang="en-US" dirty="0"/>
          </a:p>
        </p:txBody>
      </p:sp>
      <p:sp>
        <p:nvSpPr>
          <p:cNvPr id="2" name="Title 1"/>
          <p:cNvSpPr>
            <a:spLocks noGrp="1"/>
          </p:cNvSpPr>
          <p:nvPr>
            <p:ph type="title"/>
          </p:nvPr>
        </p:nvSpPr>
        <p:spPr>
          <a:xfrm>
            <a:off x="3007893" y="2044009"/>
            <a:ext cx="8536663" cy="1362075"/>
          </a:xfrm>
        </p:spPr>
        <p:txBody>
          <a:bodyPr anchor="b"/>
          <a:lstStyle>
            <a:lvl1pPr algn="l">
              <a:defRPr sz="3600" b="1" cap="none">
                <a:effectLst/>
              </a:defRPr>
            </a:lvl1pPr>
          </a:lstStyle>
          <a:p>
            <a:endParaRPr lang="en-US" dirty="0"/>
          </a:p>
        </p:txBody>
      </p:sp>
      <p:sp>
        <p:nvSpPr>
          <p:cNvPr id="6" name="Rounded Rectangle 5"/>
          <p:cNvSpPr/>
          <p:nvPr userDrawn="1"/>
        </p:nvSpPr>
        <p:spPr bwMode="auto">
          <a:xfrm>
            <a:off x="825123" y="4213227"/>
            <a:ext cx="1110960" cy="1111249"/>
          </a:xfrm>
          <a:prstGeom prst="roundRect">
            <a:avLst>
              <a:gd name="adj" fmla="val 8953"/>
            </a:avLst>
          </a:prstGeom>
          <a:blipFill>
            <a:blip r:embed="rId3" cstate="screen">
              <a:extLst>
                <a:ext uri="{28A0092B-C50C-407E-A947-70E740481C1C}">
                  <a14:useLocalDpi xmlns:a14="http://schemas.microsoft.com/office/drawing/2010/main"/>
                </a:ext>
              </a:extLst>
            </a:blip>
            <a:stretch>
              <a:fillRect l="-1000" t="-1000" r="-1000" b="-1000"/>
            </a:stretch>
          </a:blipFill>
          <a:ln w="9525" cap="flat" cmpd="sng" algn="ctr">
            <a:noFill/>
            <a:prstDash val="solid"/>
            <a:round/>
            <a:headEnd type="none" w="med" len="med"/>
            <a:tailEnd type="none" w="med" len="med"/>
          </a:ln>
          <a:effectLst/>
        </p:spPr>
        <p:txBody>
          <a:bodyPr vert="horz" wrap="square" lIns="121899" tIns="60949" rIns="121899" bIns="60949" numCol="1" spcCol="0" rtlCol="0" anchor="ctr" anchorCtr="0" compatLnSpc="1">
            <a:prstTxWarp prst="textNoShape">
              <a:avLst/>
            </a:prstTxWarp>
          </a:bodyPr>
          <a:lstStyle/>
          <a:p>
            <a:pPr algn="ctr" eaLnBrk="0" fontAlgn="base" hangingPunct="0">
              <a:spcBef>
                <a:spcPct val="0"/>
              </a:spcBef>
              <a:spcAft>
                <a:spcPct val="0"/>
              </a:spcAft>
            </a:pPr>
            <a:endParaRPr lang="en-US" dirty="0">
              <a:solidFill>
                <a:schemeClr val="bg1"/>
              </a:solidFill>
              <a:ea typeface="MS PGothic"/>
              <a:cs typeface="MS PGothic"/>
            </a:endParaRPr>
          </a:p>
        </p:txBody>
      </p:sp>
      <p:sp>
        <p:nvSpPr>
          <p:cNvPr id="7" name="Rounded Rectangle 6"/>
          <p:cNvSpPr/>
          <p:nvPr userDrawn="1"/>
        </p:nvSpPr>
        <p:spPr bwMode="auto">
          <a:xfrm>
            <a:off x="825123" y="3082923"/>
            <a:ext cx="1110960" cy="1111249"/>
          </a:xfrm>
          <a:prstGeom prst="roundRect">
            <a:avLst>
              <a:gd name="adj" fmla="val 8953"/>
            </a:avLst>
          </a:prstGeom>
          <a:blipFill dpi="0" rotWithShape="1">
            <a:blip r:embed="rId4" cstate="screen">
              <a:extLst>
                <a:ext uri="{28A0092B-C50C-407E-A947-70E740481C1C}">
                  <a14:useLocalDpi xmlns:a14="http://schemas.microsoft.com/office/drawing/2010/main"/>
                </a:ext>
              </a:extLst>
            </a:blip>
            <a:srcRect/>
            <a:stretch>
              <a:fillRect l="-110000" t="-15000" b="-25000"/>
            </a:stretch>
          </a:blipFill>
          <a:ln w="9525" cap="flat" cmpd="sng" algn="ctr">
            <a:noFill/>
            <a:prstDash val="solid"/>
            <a:round/>
            <a:headEnd type="none" w="med" len="med"/>
            <a:tailEnd type="none" w="med" len="med"/>
          </a:ln>
          <a:effectLst/>
        </p:spPr>
        <p:txBody>
          <a:bodyPr vert="horz" wrap="square" lIns="121899" tIns="60949" rIns="121899" bIns="60949" numCol="1" spcCol="0" rtlCol="0" anchor="ctr" anchorCtr="0" compatLnSpc="1">
            <a:prstTxWarp prst="textNoShape">
              <a:avLst/>
            </a:prstTxWarp>
          </a:bodyPr>
          <a:lstStyle/>
          <a:p>
            <a:pPr algn="ctr" eaLnBrk="0" fontAlgn="base" hangingPunct="0">
              <a:spcBef>
                <a:spcPct val="0"/>
              </a:spcBef>
              <a:spcAft>
                <a:spcPct val="0"/>
              </a:spcAft>
            </a:pPr>
            <a:endParaRPr lang="en-US" dirty="0">
              <a:solidFill>
                <a:schemeClr val="bg1"/>
              </a:solidFill>
              <a:ea typeface="MS PGothic"/>
              <a:cs typeface="MS PGothic"/>
            </a:endParaRPr>
          </a:p>
        </p:txBody>
      </p:sp>
      <p:sp>
        <p:nvSpPr>
          <p:cNvPr id="11" name="Rounded Rectangle 10"/>
          <p:cNvSpPr/>
          <p:nvPr userDrawn="1"/>
        </p:nvSpPr>
        <p:spPr bwMode="auto">
          <a:xfrm>
            <a:off x="825123" y="1952483"/>
            <a:ext cx="1110960" cy="1111249"/>
          </a:xfrm>
          <a:prstGeom prst="roundRect">
            <a:avLst>
              <a:gd name="adj" fmla="val 8953"/>
            </a:avLst>
          </a:prstGeom>
          <a:blipFill dpi="0" rotWithShape="1">
            <a:blip r:embed="rId5" cstate="screen">
              <a:extLst>
                <a:ext uri="{28A0092B-C50C-407E-A947-70E740481C1C}">
                  <a14:useLocalDpi xmlns:a14="http://schemas.microsoft.com/office/drawing/2010/main"/>
                </a:ext>
              </a:extLst>
            </a:blip>
            <a:srcRect/>
            <a:stretch>
              <a:fillRect l="-1000" t="-1000" r="-1000" b="-1000"/>
            </a:stretch>
          </a:blipFill>
          <a:ln w="9525" cap="flat" cmpd="sng" algn="ctr">
            <a:noFill/>
            <a:prstDash val="solid"/>
            <a:round/>
            <a:headEnd type="none" w="med" len="med"/>
            <a:tailEnd type="none" w="med" len="med"/>
          </a:ln>
          <a:effectLst/>
        </p:spPr>
        <p:txBody>
          <a:bodyPr vert="horz" wrap="square" lIns="121899" tIns="60949" rIns="121899" bIns="60949" numCol="1" spcCol="0" rtlCol="0" anchor="ctr" anchorCtr="0" compatLnSpc="1">
            <a:prstTxWarp prst="textNoShape">
              <a:avLst/>
            </a:prstTxWarp>
          </a:bodyPr>
          <a:lstStyle/>
          <a:p>
            <a:pPr algn="ctr" eaLnBrk="0" fontAlgn="base" hangingPunct="0">
              <a:spcBef>
                <a:spcPct val="0"/>
              </a:spcBef>
              <a:spcAft>
                <a:spcPct val="0"/>
              </a:spcAft>
            </a:pPr>
            <a:endParaRPr lang="en-US" dirty="0">
              <a:solidFill>
                <a:schemeClr val="bg1"/>
              </a:solidFill>
              <a:ea typeface="MS PGothic"/>
              <a:cs typeface="MS PGothic"/>
            </a:endParaRPr>
          </a:p>
        </p:txBody>
      </p:sp>
      <p:sp>
        <p:nvSpPr>
          <p:cNvPr id="16" name="Slide Number Placeholder 1"/>
          <p:cNvSpPr txBox="1">
            <a:spLocks/>
          </p:cNvSpPr>
          <p:nvPr userDrawn="1"/>
        </p:nvSpPr>
        <p:spPr>
          <a:xfrm>
            <a:off x="45603" y="6549958"/>
            <a:ext cx="5727875" cy="268287"/>
          </a:xfrm>
          <a:prstGeom prst="rect">
            <a:avLst/>
          </a:prstGeom>
        </p:spPr>
        <p:txBody>
          <a:bodyPr lIns="121899" tIns="60949" rIns="121899" bIns="60949"/>
          <a:lstStyle>
            <a:lvl1pPr>
              <a:defRPr sz="800"/>
            </a:lvl1pPr>
          </a:lstStyle>
          <a:p>
            <a:pPr marL="0" marR="0" lvl="0" indent="0" algn="l" defTabSz="1218987" rtl="0" eaLnBrk="1" fontAlgn="auto" latinLnBrk="0" hangingPunct="1">
              <a:lnSpc>
                <a:spcPct val="100000"/>
              </a:lnSpc>
              <a:spcBef>
                <a:spcPts val="0"/>
              </a:spcBef>
              <a:spcAft>
                <a:spcPts val="0"/>
              </a:spcAft>
              <a:buClrTx/>
              <a:buSzTx/>
              <a:buFontTx/>
              <a:buNone/>
              <a:tabLst/>
              <a:defRPr/>
            </a:pPr>
            <a:fld id="{7401AE62-ACEE-4CBF-ABCE-6DEA53F53216}" type="slidenum">
              <a:rPr kumimoji="0" lang="en-US" sz="900" b="1" i="0" u="none" strike="noStrike" kern="1200" cap="none" spc="0" normalizeH="0" baseline="0" noProof="0" smtClean="0">
                <a:ln>
                  <a:noFill/>
                </a:ln>
                <a:solidFill>
                  <a:schemeClr val="tx1">
                    <a:lumMod val="90000"/>
                    <a:lumOff val="10000"/>
                  </a:schemeClr>
                </a:solidFill>
                <a:effectLst/>
                <a:uLnTx/>
                <a:uFillTx/>
                <a:latin typeface="+mn-lt"/>
                <a:ea typeface="+mn-ea"/>
                <a:cs typeface="+mn-cs"/>
              </a:rPr>
              <a:pPr marL="0" marR="0" lvl="0" indent="0" algn="l" defTabSz="1218987" rtl="0" eaLnBrk="1" fontAlgn="auto" latinLnBrk="0" hangingPunct="1">
                <a:lnSpc>
                  <a:spcPct val="100000"/>
                </a:lnSpc>
                <a:spcBef>
                  <a:spcPts val="0"/>
                </a:spcBef>
                <a:spcAft>
                  <a:spcPts val="0"/>
                </a:spcAft>
                <a:buClrTx/>
                <a:buSzTx/>
                <a:buFontTx/>
                <a:buNone/>
                <a:tabLst/>
                <a:defRPr/>
              </a:pPr>
              <a:t>‹#›</a:t>
            </a:fld>
            <a:r>
              <a:rPr kumimoji="0" lang="en-US" sz="900" b="1" i="0" u="none" strike="noStrike" kern="1200" cap="none" spc="0" normalizeH="0" baseline="0" noProof="0" dirty="0">
                <a:ln>
                  <a:noFill/>
                </a:ln>
                <a:solidFill>
                  <a:schemeClr val="tx1">
                    <a:lumMod val="90000"/>
                    <a:lumOff val="10000"/>
                  </a:schemeClr>
                </a:solidFill>
                <a:effectLst/>
                <a:uLnTx/>
                <a:uFillTx/>
                <a:latin typeface="+mn-lt"/>
                <a:ea typeface="+mn-ea"/>
                <a:cs typeface="+mn-cs"/>
              </a:rPr>
              <a:t>  </a:t>
            </a:r>
            <a:r>
              <a:rPr kumimoji="0" lang="en-US" sz="900" b="0" i="0" u="none" strike="noStrike" kern="1200" cap="none" spc="0" normalizeH="0" baseline="0" noProof="0" dirty="0">
                <a:ln>
                  <a:noFill/>
                </a:ln>
                <a:solidFill>
                  <a:srgbClr val="92D050"/>
                </a:solidFill>
                <a:effectLst/>
                <a:uLnTx/>
                <a:uFillTx/>
                <a:latin typeface="+mn-lt"/>
                <a:ea typeface="+mn-ea"/>
                <a:cs typeface="+mn-cs"/>
              </a:rPr>
              <a:t> </a:t>
            </a:r>
            <a:r>
              <a:rPr kumimoji="0" lang="en-US" sz="800" b="0" i="0" u="none" strike="noStrike" kern="1200" cap="none" spc="0" normalizeH="0" baseline="0" noProof="0" dirty="0">
                <a:ln>
                  <a:noFill/>
                </a:ln>
                <a:solidFill>
                  <a:schemeClr val="bg1">
                    <a:lumMod val="65000"/>
                  </a:schemeClr>
                </a:solidFill>
                <a:effectLst/>
                <a:uLnTx/>
                <a:uFillTx/>
                <a:latin typeface="+mn-lt"/>
                <a:ea typeface="+mn-ea"/>
                <a:cs typeface="+mn-cs"/>
              </a:rPr>
              <a:t>|   WWW.BENTLEY.COM    |    </a:t>
            </a:r>
            <a:r>
              <a:rPr lang="en-US" sz="800" dirty="0">
                <a:solidFill>
                  <a:schemeClr val="bg1">
                    <a:lumMod val="65000"/>
                  </a:schemeClr>
                </a:solidFill>
                <a:latin typeface="Arial Narrow" pitchFamily="34" charset="0"/>
              </a:rPr>
              <a:t>©  2016 Bentley</a:t>
            </a:r>
            <a:r>
              <a:rPr lang="en-US" sz="800" baseline="0" dirty="0">
                <a:solidFill>
                  <a:schemeClr val="bg1">
                    <a:lumMod val="65000"/>
                  </a:schemeClr>
                </a:solidFill>
                <a:latin typeface="Arial Narrow" pitchFamily="34" charset="0"/>
              </a:rPr>
              <a:t> Systems, Incorporated</a:t>
            </a:r>
            <a:r>
              <a:rPr kumimoji="0" lang="en-US" sz="800" b="1" i="0" u="none" strike="noStrike" kern="1200" cap="none" spc="0" normalizeH="0" baseline="0" noProof="0" dirty="0">
                <a:ln>
                  <a:noFill/>
                </a:ln>
                <a:solidFill>
                  <a:schemeClr val="tx1">
                    <a:lumMod val="90000"/>
                    <a:lumOff val="10000"/>
                  </a:schemeClr>
                </a:solidFill>
                <a:effectLst/>
                <a:uLnTx/>
                <a:uFillTx/>
                <a:latin typeface="+mn-lt"/>
                <a:ea typeface="+mn-ea"/>
                <a:cs typeface="+mn-cs"/>
              </a:rPr>
              <a:t> </a:t>
            </a:r>
            <a:r>
              <a:rPr kumimoji="0" lang="en-US" sz="800" b="0" i="0" u="none" strike="noStrike" kern="1200" cap="none" spc="0" normalizeH="0" baseline="0" noProof="0" dirty="0">
                <a:ln>
                  <a:noFill/>
                </a:ln>
                <a:solidFill>
                  <a:srgbClr val="92D050"/>
                </a:solidFill>
                <a:effectLst/>
                <a:uLnTx/>
                <a:uFillTx/>
                <a:latin typeface="+mn-lt"/>
                <a:ea typeface="+mn-ea"/>
                <a:cs typeface="+mn-cs"/>
              </a:rPr>
              <a:t>  </a:t>
            </a:r>
            <a:endParaRPr kumimoji="0" lang="en-US" sz="800" b="0" i="0" u="none" strike="noStrike" kern="1200" cap="none" spc="0" normalizeH="0" baseline="0" noProof="0" dirty="0">
              <a:ln>
                <a:noFill/>
              </a:ln>
              <a:solidFill>
                <a:schemeClr val="bg1">
                  <a:lumMod val="65000"/>
                </a:schemeClr>
              </a:solidFill>
              <a:effectLst/>
              <a:uLnTx/>
              <a:uFillTx/>
              <a:latin typeface="+mn-lt"/>
              <a:ea typeface="+mn-ea"/>
              <a:cs typeface="+mn-cs"/>
            </a:endParaRPr>
          </a:p>
        </p:txBody>
      </p:sp>
      <p:sp>
        <p:nvSpPr>
          <p:cNvPr id="14" name="Rounded Rectangle 13"/>
          <p:cNvSpPr/>
          <p:nvPr userDrawn="1"/>
        </p:nvSpPr>
        <p:spPr bwMode="auto">
          <a:xfrm>
            <a:off x="-2" y="4213227"/>
            <a:ext cx="806078" cy="1111249"/>
          </a:xfrm>
          <a:prstGeom prst="roundRect">
            <a:avLst>
              <a:gd name="adj" fmla="val 8953"/>
            </a:avLst>
          </a:prstGeom>
          <a:blipFill dpi="0" rotWithShape="1">
            <a:blip r:embed="rId6"/>
            <a:srcRect/>
            <a:stretch>
              <a:fillRect l="-3366" r="-1" b="-100000"/>
            </a:stretch>
          </a:blipFill>
          <a:ln w="9525" cap="flat" cmpd="sng" algn="ctr">
            <a:noFill/>
            <a:prstDash val="solid"/>
            <a:round/>
            <a:headEnd type="none" w="med" len="med"/>
            <a:tailEnd type="none" w="med" len="med"/>
          </a:ln>
          <a:effectLst/>
        </p:spPr>
        <p:txBody>
          <a:bodyPr vert="horz" wrap="square" lIns="121899" tIns="60949" rIns="121899" bIns="60949" numCol="1" spcCol="0" rtlCol="0" anchor="ctr" anchorCtr="0" compatLnSpc="1">
            <a:prstTxWarp prst="textNoShape">
              <a:avLst/>
            </a:prstTxWarp>
          </a:bodyPr>
          <a:lstStyle/>
          <a:p>
            <a:pPr algn="ctr" eaLnBrk="0" fontAlgn="base" hangingPunct="0">
              <a:spcBef>
                <a:spcPct val="0"/>
              </a:spcBef>
              <a:spcAft>
                <a:spcPct val="0"/>
              </a:spcAft>
            </a:pPr>
            <a:endParaRPr lang="en-US" dirty="0">
              <a:solidFill>
                <a:schemeClr val="bg1"/>
              </a:solidFill>
              <a:ea typeface="MS PGothic"/>
              <a:cs typeface="MS PGothic"/>
            </a:endParaRPr>
          </a:p>
        </p:txBody>
      </p:sp>
      <p:sp>
        <p:nvSpPr>
          <p:cNvPr id="15" name="Rounded Rectangle 14"/>
          <p:cNvSpPr/>
          <p:nvPr userDrawn="1"/>
        </p:nvSpPr>
        <p:spPr bwMode="auto">
          <a:xfrm>
            <a:off x="0" y="3082923"/>
            <a:ext cx="806076" cy="1111249"/>
          </a:xfrm>
          <a:prstGeom prst="roundRect">
            <a:avLst>
              <a:gd name="adj" fmla="val 8953"/>
            </a:avLst>
          </a:prstGeom>
          <a:blipFill dpi="0" rotWithShape="1">
            <a:blip r:embed="rId7" cstate="screen">
              <a:extLst>
                <a:ext uri="{28A0092B-C50C-407E-A947-70E740481C1C}">
                  <a14:useLocalDpi xmlns:a14="http://schemas.microsoft.com/office/drawing/2010/main"/>
                </a:ext>
              </a:extLst>
            </a:blip>
            <a:srcRect/>
            <a:stretch>
              <a:fillRect l="-65387" t="-15000" r="-158498" b="-25000"/>
            </a:stretch>
          </a:blipFill>
          <a:ln w="9525" cap="flat" cmpd="sng" algn="ctr">
            <a:noFill/>
            <a:prstDash val="solid"/>
            <a:round/>
            <a:headEnd type="none" w="med" len="med"/>
            <a:tailEnd type="none" w="med" len="med"/>
          </a:ln>
          <a:effectLst/>
        </p:spPr>
        <p:txBody>
          <a:bodyPr vert="horz" wrap="square" lIns="121899" tIns="60949" rIns="121899" bIns="60949" numCol="1" spcCol="0" rtlCol="0" anchor="ctr" anchorCtr="0" compatLnSpc="1">
            <a:prstTxWarp prst="textNoShape">
              <a:avLst/>
            </a:prstTxWarp>
          </a:bodyPr>
          <a:lstStyle/>
          <a:p>
            <a:pPr algn="ctr" eaLnBrk="0" fontAlgn="base" hangingPunct="0">
              <a:spcBef>
                <a:spcPct val="0"/>
              </a:spcBef>
              <a:spcAft>
                <a:spcPct val="0"/>
              </a:spcAft>
            </a:pPr>
            <a:endParaRPr lang="en-US" dirty="0">
              <a:solidFill>
                <a:schemeClr val="bg1"/>
              </a:solidFill>
              <a:ea typeface="MS PGothic"/>
              <a:cs typeface="MS PGothic"/>
            </a:endParaRPr>
          </a:p>
        </p:txBody>
      </p:sp>
      <p:sp>
        <p:nvSpPr>
          <p:cNvPr id="18" name="Rounded Rectangle 17"/>
          <p:cNvSpPr/>
          <p:nvPr userDrawn="1"/>
        </p:nvSpPr>
        <p:spPr bwMode="auto">
          <a:xfrm>
            <a:off x="0" y="5343524"/>
            <a:ext cx="806076" cy="1111249"/>
          </a:xfrm>
          <a:prstGeom prst="roundRect">
            <a:avLst>
              <a:gd name="adj" fmla="val 8953"/>
            </a:avLst>
          </a:prstGeom>
          <a:blipFill dpi="0" rotWithShape="1">
            <a:blip r:embed="rId6"/>
            <a:srcRect/>
            <a:stretch>
              <a:fillRect l="-3366" t="-100000" r="-1"/>
            </a:stretch>
          </a:blipFill>
          <a:ln w="9525" cap="flat" cmpd="sng" algn="ctr">
            <a:noFill/>
            <a:prstDash val="solid"/>
            <a:round/>
            <a:headEnd type="none" w="med" len="med"/>
            <a:tailEnd type="none" w="med" len="med"/>
          </a:ln>
          <a:effectLst/>
        </p:spPr>
        <p:txBody>
          <a:bodyPr vert="horz" wrap="square" lIns="121899" tIns="60949" rIns="121899" bIns="60949" numCol="1" spcCol="0" rtlCol="0" anchor="ctr" anchorCtr="0" compatLnSpc="1">
            <a:prstTxWarp prst="textNoShape">
              <a:avLst/>
            </a:prstTxWarp>
          </a:bodyPr>
          <a:lstStyle/>
          <a:p>
            <a:pPr algn="ctr" eaLnBrk="0" fontAlgn="base" hangingPunct="0">
              <a:spcBef>
                <a:spcPct val="0"/>
              </a:spcBef>
              <a:spcAft>
                <a:spcPct val="0"/>
              </a:spcAft>
            </a:pPr>
            <a:endParaRPr lang="en-US" dirty="0">
              <a:solidFill>
                <a:schemeClr val="bg1"/>
              </a:solidFill>
              <a:ea typeface="MS PGothic"/>
              <a:cs typeface="MS PGothic"/>
            </a:endParaRPr>
          </a:p>
        </p:txBody>
      </p:sp>
      <p:sp>
        <p:nvSpPr>
          <p:cNvPr id="19" name="Rounded Rectangle 18"/>
          <p:cNvSpPr/>
          <p:nvPr userDrawn="1"/>
        </p:nvSpPr>
        <p:spPr bwMode="auto">
          <a:xfrm>
            <a:off x="-2" y="822185"/>
            <a:ext cx="806077" cy="1111249"/>
          </a:xfrm>
          <a:prstGeom prst="roundRect">
            <a:avLst>
              <a:gd name="adj" fmla="val 8953"/>
            </a:avLst>
          </a:prstGeom>
          <a:blipFill dpi="0" rotWithShape="1">
            <a:blip r:embed="rId8"/>
            <a:srcRect/>
            <a:stretch>
              <a:fillRect l="-3366" r="-1"/>
            </a:stretch>
          </a:blipFill>
          <a:ln w="9525" cap="flat" cmpd="sng" algn="ctr">
            <a:noFill/>
            <a:prstDash val="solid"/>
            <a:round/>
            <a:headEnd type="none" w="med" len="med"/>
            <a:tailEnd type="none" w="med" len="med"/>
          </a:ln>
          <a:effectLst/>
        </p:spPr>
        <p:txBody>
          <a:bodyPr vert="horz" wrap="square" lIns="121899" tIns="60949" rIns="121899" bIns="60949" numCol="1" spcCol="0" rtlCol="0" anchor="ctr" anchorCtr="0" compatLnSpc="1">
            <a:prstTxWarp prst="textNoShape">
              <a:avLst/>
            </a:prstTxWarp>
          </a:bodyPr>
          <a:lstStyle/>
          <a:p>
            <a:pPr algn="ctr" eaLnBrk="0" fontAlgn="base" hangingPunct="0">
              <a:spcBef>
                <a:spcPct val="0"/>
              </a:spcBef>
              <a:spcAft>
                <a:spcPct val="0"/>
              </a:spcAft>
            </a:pPr>
            <a:endParaRPr lang="en-US" dirty="0">
              <a:solidFill>
                <a:schemeClr val="bg1"/>
              </a:solidFill>
              <a:ea typeface="MS PGothic"/>
              <a:cs typeface="MS PGothic"/>
            </a:endParaRPr>
          </a:p>
        </p:txBody>
      </p:sp>
      <p:sp>
        <p:nvSpPr>
          <p:cNvPr id="20" name="Rounded Rectangle 19"/>
          <p:cNvSpPr/>
          <p:nvPr userDrawn="1"/>
        </p:nvSpPr>
        <p:spPr bwMode="auto">
          <a:xfrm>
            <a:off x="0" y="3082923"/>
            <a:ext cx="403038" cy="1111249"/>
          </a:xfrm>
          <a:prstGeom prst="roundRect">
            <a:avLst>
              <a:gd name="adj" fmla="val 0"/>
            </a:avLst>
          </a:prstGeom>
          <a:blipFill dpi="0" rotWithShape="1">
            <a:blip r:embed="rId7" cstate="screen">
              <a:extLst>
                <a:ext uri="{28A0092B-C50C-407E-A947-70E740481C1C}">
                  <a14:useLocalDpi xmlns:a14="http://schemas.microsoft.com/office/drawing/2010/main"/>
                </a:ext>
              </a:extLst>
            </a:blip>
            <a:srcRect/>
            <a:stretch>
              <a:fillRect l="-130772" t="-15000" r="-416998" b="-25000"/>
            </a:stretch>
          </a:blipFill>
          <a:ln w="9525" cap="flat" cmpd="sng" algn="ctr">
            <a:noFill/>
            <a:prstDash val="solid"/>
            <a:round/>
            <a:headEnd type="none" w="med" len="med"/>
            <a:tailEnd type="none" w="med" len="med"/>
          </a:ln>
          <a:effectLst/>
        </p:spPr>
        <p:txBody>
          <a:bodyPr vert="horz" wrap="square" lIns="121899" tIns="60949" rIns="121899" bIns="60949" numCol="1" spcCol="0" rtlCol="0" anchor="ctr" anchorCtr="0" compatLnSpc="1">
            <a:prstTxWarp prst="textNoShape">
              <a:avLst/>
            </a:prstTxWarp>
          </a:bodyPr>
          <a:lstStyle/>
          <a:p>
            <a:pPr algn="ctr" eaLnBrk="0" fontAlgn="base" hangingPunct="0">
              <a:spcBef>
                <a:spcPct val="0"/>
              </a:spcBef>
              <a:spcAft>
                <a:spcPct val="0"/>
              </a:spcAft>
            </a:pPr>
            <a:endParaRPr lang="en-US" dirty="0">
              <a:solidFill>
                <a:schemeClr val="bg1"/>
              </a:solidFill>
              <a:ea typeface="MS PGothic"/>
              <a:cs typeface="MS PGothic"/>
            </a:endParaRPr>
          </a:p>
        </p:txBody>
      </p:sp>
      <p:sp>
        <p:nvSpPr>
          <p:cNvPr id="21" name="Rounded Rectangle 20"/>
          <p:cNvSpPr/>
          <p:nvPr userDrawn="1"/>
        </p:nvSpPr>
        <p:spPr bwMode="auto">
          <a:xfrm>
            <a:off x="-2" y="822185"/>
            <a:ext cx="485777" cy="1111249"/>
          </a:xfrm>
          <a:prstGeom prst="roundRect">
            <a:avLst>
              <a:gd name="adj" fmla="val 0"/>
            </a:avLst>
          </a:prstGeom>
          <a:blipFill dpi="0" rotWithShape="1">
            <a:blip r:embed="rId8"/>
            <a:srcRect/>
            <a:stretch>
              <a:fillRect l="-5584" r="-65938"/>
            </a:stretch>
          </a:blipFill>
          <a:ln w="9525" cap="flat" cmpd="sng" algn="ctr">
            <a:noFill/>
            <a:prstDash val="solid"/>
            <a:round/>
            <a:headEnd type="none" w="med" len="med"/>
            <a:tailEnd type="none" w="med" len="med"/>
          </a:ln>
          <a:effectLst/>
        </p:spPr>
        <p:txBody>
          <a:bodyPr vert="horz" wrap="square" lIns="121899" tIns="60949" rIns="121899" bIns="60949" numCol="1" spcCol="0" rtlCol="0" anchor="ctr" anchorCtr="0" compatLnSpc="1">
            <a:prstTxWarp prst="textNoShape">
              <a:avLst/>
            </a:prstTxWarp>
          </a:bodyPr>
          <a:lstStyle/>
          <a:p>
            <a:pPr algn="ctr" eaLnBrk="0" fontAlgn="base" hangingPunct="0">
              <a:spcBef>
                <a:spcPct val="0"/>
              </a:spcBef>
              <a:spcAft>
                <a:spcPct val="0"/>
              </a:spcAft>
            </a:pPr>
            <a:endParaRPr lang="en-US" dirty="0">
              <a:solidFill>
                <a:schemeClr val="bg1"/>
              </a:solidFill>
              <a:ea typeface="MS PGothic"/>
              <a:cs typeface="MS PGothic"/>
            </a:endParaRPr>
          </a:p>
        </p:txBody>
      </p:sp>
      <p:sp>
        <p:nvSpPr>
          <p:cNvPr id="22" name="Rounded Rectangle 21"/>
          <p:cNvSpPr/>
          <p:nvPr userDrawn="1"/>
        </p:nvSpPr>
        <p:spPr bwMode="auto">
          <a:xfrm>
            <a:off x="-2" y="4213227"/>
            <a:ext cx="485777" cy="1111249"/>
          </a:xfrm>
          <a:prstGeom prst="roundRect">
            <a:avLst>
              <a:gd name="adj" fmla="val 0"/>
            </a:avLst>
          </a:prstGeom>
          <a:blipFill dpi="0" rotWithShape="1">
            <a:blip r:embed="rId6"/>
            <a:srcRect/>
            <a:stretch>
              <a:fillRect l="-5584" r="-65938" b="-100000"/>
            </a:stretch>
          </a:blipFill>
          <a:ln w="9525" cap="flat" cmpd="sng" algn="ctr">
            <a:noFill/>
            <a:prstDash val="solid"/>
            <a:round/>
            <a:headEnd type="none" w="med" len="med"/>
            <a:tailEnd type="none" w="med" len="med"/>
          </a:ln>
          <a:effectLst/>
        </p:spPr>
        <p:txBody>
          <a:bodyPr vert="horz" wrap="square" lIns="121899" tIns="60949" rIns="121899" bIns="60949" numCol="1" spcCol="0" rtlCol="0" anchor="ctr" anchorCtr="0" compatLnSpc="1">
            <a:prstTxWarp prst="textNoShape">
              <a:avLst/>
            </a:prstTxWarp>
          </a:bodyPr>
          <a:lstStyle/>
          <a:p>
            <a:pPr algn="ctr" eaLnBrk="0" fontAlgn="base" hangingPunct="0">
              <a:spcBef>
                <a:spcPct val="0"/>
              </a:spcBef>
              <a:spcAft>
                <a:spcPct val="0"/>
              </a:spcAft>
            </a:pPr>
            <a:endParaRPr lang="en-US" dirty="0">
              <a:solidFill>
                <a:schemeClr val="bg1"/>
              </a:solidFill>
              <a:ea typeface="MS PGothic"/>
              <a:cs typeface="MS PGothic"/>
            </a:endParaRPr>
          </a:p>
        </p:txBody>
      </p:sp>
      <p:sp>
        <p:nvSpPr>
          <p:cNvPr id="23" name="Rounded Rectangle 22"/>
          <p:cNvSpPr/>
          <p:nvPr userDrawn="1"/>
        </p:nvSpPr>
        <p:spPr bwMode="auto">
          <a:xfrm>
            <a:off x="0" y="5343524"/>
            <a:ext cx="485775" cy="1111249"/>
          </a:xfrm>
          <a:prstGeom prst="roundRect">
            <a:avLst>
              <a:gd name="adj" fmla="val 0"/>
            </a:avLst>
          </a:prstGeom>
          <a:blipFill dpi="0" rotWithShape="1">
            <a:blip r:embed="rId6"/>
            <a:srcRect/>
            <a:stretch>
              <a:fillRect l="-5585" t="-100000" r="-65938"/>
            </a:stretch>
          </a:blipFill>
          <a:ln w="9525" cap="flat" cmpd="sng" algn="ctr">
            <a:noFill/>
            <a:prstDash val="solid"/>
            <a:round/>
            <a:headEnd type="none" w="med" len="med"/>
            <a:tailEnd type="none" w="med" len="med"/>
          </a:ln>
          <a:effectLst/>
        </p:spPr>
        <p:txBody>
          <a:bodyPr vert="horz" wrap="square" lIns="121899" tIns="60949" rIns="121899" bIns="60949" numCol="1" spcCol="0" rtlCol="0" anchor="ctr" anchorCtr="0" compatLnSpc="1">
            <a:prstTxWarp prst="textNoShape">
              <a:avLst/>
            </a:prstTxWarp>
          </a:bodyPr>
          <a:lstStyle/>
          <a:p>
            <a:pPr algn="ctr" eaLnBrk="0" fontAlgn="base" hangingPunct="0">
              <a:spcBef>
                <a:spcPct val="0"/>
              </a:spcBef>
              <a:spcAft>
                <a:spcPct val="0"/>
              </a:spcAft>
            </a:pPr>
            <a:endParaRPr lang="en-US" dirty="0">
              <a:solidFill>
                <a:schemeClr val="bg1"/>
              </a:solidFill>
              <a:ea typeface="MS PGothic"/>
              <a:cs typeface="MS PGothic"/>
            </a:endParaRPr>
          </a:p>
        </p:txBody>
      </p:sp>
      <p:pic>
        <p:nvPicPr>
          <p:cNvPr id="24" name="Picture 23"/>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029446" y="6537362"/>
            <a:ext cx="974463" cy="226745"/>
          </a:xfrm>
          <a:prstGeom prst="rect">
            <a:avLst/>
          </a:prstGeom>
        </p:spPr>
      </p:pic>
    </p:spTree>
    <p:extLst>
      <p:ext uri="{BB962C8B-B14F-4D97-AF65-F5344CB8AC3E}">
        <p14:creationId xmlns:p14="http://schemas.microsoft.com/office/powerpoint/2010/main" val="2187090483"/>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ody - Title + 1 Content / 1 Graphi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11930" y="1444752"/>
            <a:ext cx="5283856" cy="464515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1"/>
          <p:cNvSpPr txBox="1">
            <a:spLocks/>
          </p:cNvSpPr>
          <p:nvPr userDrawn="1"/>
        </p:nvSpPr>
        <p:spPr>
          <a:xfrm>
            <a:off x="45592" y="6549959"/>
            <a:ext cx="5726383" cy="268287"/>
          </a:xfrm>
          <a:prstGeom prst="rect">
            <a:avLst/>
          </a:prstGeom>
        </p:spPr>
        <p:txBody>
          <a:bodyPr lIns="121867" tIns="60933" rIns="121867" bIns="60933"/>
          <a:lstStyle>
            <a:lvl1pPr>
              <a:defRPr sz="800"/>
            </a:lvl1pPr>
          </a:lstStyle>
          <a:p>
            <a:pPr marL="0" marR="0" lvl="0" indent="0" algn="l" defTabSz="1218621" rtl="0" eaLnBrk="1" fontAlgn="auto" latinLnBrk="0" hangingPunct="1">
              <a:lnSpc>
                <a:spcPct val="100000"/>
              </a:lnSpc>
              <a:spcBef>
                <a:spcPts val="0"/>
              </a:spcBef>
              <a:spcAft>
                <a:spcPts val="0"/>
              </a:spcAft>
              <a:buClrTx/>
              <a:buSzTx/>
              <a:buFontTx/>
              <a:buNone/>
              <a:tabLst/>
              <a:defRPr/>
            </a:pPr>
            <a:fld id="{7401AE62-ACEE-4CBF-ABCE-6DEA53F53216}" type="slidenum">
              <a:rPr kumimoji="0" lang="en-US" sz="900" b="1" i="0" u="none" strike="noStrike" kern="1200" cap="none" spc="0" normalizeH="0" baseline="0" noProof="0" smtClean="0">
                <a:ln>
                  <a:noFill/>
                </a:ln>
                <a:solidFill>
                  <a:srgbClr val="002A44">
                    <a:lumMod val="90000"/>
                    <a:lumOff val="10000"/>
                  </a:srgbClr>
                </a:solidFill>
                <a:effectLst/>
                <a:uLnTx/>
                <a:uFillTx/>
                <a:latin typeface="Arial" panose="020B0604020202020204"/>
                <a:ea typeface="+mn-ea"/>
                <a:cs typeface="+mn-cs"/>
              </a:rPr>
              <a:pPr marL="0" marR="0" lvl="0" indent="0" algn="l" defTabSz="1218621" rtl="0" eaLnBrk="1" fontAlgn="auto" latinLnBrk="0" hangingPunct="1">
                <a:lnSpc>
                  <a:spcPct val="100000"/>
                </a:lnSpc>
                <a:spcBef>
                  <a:spcPts val="0"/>
                </a:spcBef>
                <a:spcAft>
                  <a:spcPts val="0"/>
                </a:spcAft>
                <a:buClrTx/>
                <a:buSzTx/>
                <a:buFontTx/>
                <a:buNone/>
                <a:tabLst/>
                <a:defRPr/>
              </a:pPr>
              <a:t>‹#›</a:t>
            </a:fld>
            <a:r>
              <a:rPr kumimoji="0" lang="en-US" sz="900" b="1" i="0" u="none" strike="noStrike" kern="1200" cap="none" spc="0" normalizeH="0" baseline="0" noProof="0" dirty="0">
                <a:ln>
                  <a:noFill/>
                </a:ln>
                <a:solidFill>
                  <a:srgbClr val="002A44">
                    <a:lumMod val="90000"/>
                    <a:lumOff val="10000"/>
                  </a:srgbClr>
                </a:solidFill>
                <a:effectLst/>
                <a:uLnTx/>
                <a:uFillTx/>
                <a:latin typeface="Arial" panose="020B0604020202020204"/>
                <a:ea typeface="+mn-ea"/>
                <a:cs typeface="+mn-cs"/>
              </a:rPr>
              <a:t>  </a:t>
            </a:r>
            <a:r>
              <a:rPr kumimoji="0" lang="en-US" sz="900" b="0" i="0" u="none" strike="noStrike" kern="1200" cap="none" spc="0" normalizeH="0" baseline="0" noProof="0" dirty="0">
                <a:ln>
                  <a:noFill/>
                </a:ln>
                <a:solidFill>
                  <a:srgbClr val="FFFFFF">
                    <a:lumMod val="50000"/>
                  </a:srgbClr>
                </a:solidFill>
                <a:effectLst/>
                <a:uLnTx/>
                <a:uFillTx/>
                <a:latin typeface="Arial" panose="020B0604020202020204"/>
                <a:ea typeface="+mn-ea"/>
                <a:cs typeface="+mn-cs"/>
              </a:rPr>
              <a:t> </a:t>
            </a:r>
            <a:r>
              <a:rPr kumimoji="0" lang="en-US" sz="800" b="0" i="0" u="none" strike="noStrike" kern="1200" cap="none" spc="0" normalizeH="0" baseline="0" noProof="0" dirty="0">
                <a:ln>
                  <a:noFill/>
                </a:ln>
                <a:solidFill>
                  <a:srgbClr val="FFFFFF">
                    <a:lumMod val="50000"/>
                  </a:srgbClr>
                </a:solidFill>
                <a:effectLst/>
                <a:uLnTx/>
                <a:uFillTx/>
                <a:latin typeface="Arial" panose="020B0604020202020204"/>
                <a:ea typeface="+mn-ea"/>
                <a:cs typeface="+mn-cs"/>
              </a:rPr>
              <a:t>|   WWW.BENTLEY.COM    |    ©  2016 Bentley Systems, Incorporated</a:t>
            </a:r>
            <a:r>
              <a:rPr kumimoji="0" lang="en-US" sz="800" b="1" i="0" u="none" strike="noStrike" kern="1200" cap="none" spc="0" normalizeH="0" baseline="0" noProof="0" dirty="0">
                <a:ln>
                  <a:noFill/>
                </a:ln>
                <a:solidFill>
                  <a:srgbClr val="FFFFFF">
                    <a:lumMod val="50000"/>
                  </a:srgbClr>
                </a:solidFill>
                <a:effectLst/>
                <a:uLnTx/>
                <a:uFillTx/>
                <a:latin typeface="Arial" panose="020B0604020202020204"/>
                <a:ea typeface="+mn-ea"/>
                <a:cs typeface="+mn-cs"/>
              </a:rPr>
              <a:t> </a:t>
            </a:r>
            <a:r>
              <a:rPr kumimoji="0" lang="en-US" sz="800" b="0" i="0" u="none" strike="noStrike" kern="1200" cap="none" spc="0" normalizeH="0" baseline="0" noProof="0" dirty="0">
                <a:ln>
                  <a:noFill/>
                </a:ln>
                <a:solidFill>
                  <a:srgbClr val="FFFFFF">
                    <a:lumMod val="50000"/>
                  </a:srgbClr>
                </a:solidFill>
                <a:effectLst/>
                <a:uLnTx/>
                <a:uFillTx/>
                <a:latin typeface="Arial" panose="020B0604020202020204"/>
                <a:ea typeface="+mn-ea"/>
                <a:cs typeface="+mn-cs"/>
              </a:rPr>
              <a:t>  </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26574" y="6537363"/>
            <a:ext cx="974209" cy="226745"/>
          </a:xfrm>
          <a:prstGeom prst="rect">
            <a:avLst/>
          </a:prstGeom>
        </p:spPr>
      </p:pic>
      <p:sp>
        <p:nvSpPr>
          <p:cNvPr id="7" name="Picture Placeholder 5"/>
          <p:cNvSpPr>
            <a:spLocks noGrp="1"/>
          </p:cNvSpPr>
          <p:nvPr>
            <p:ph type="pic" sz="quarter" idx="10" hasCustomPrompt="1"/>
          </p:nvPr>
        </p:nvSpPr>
        <p:spPr>
          <a:xfrm>
            <a:off x="6384364" y="1447800"/>
            <a:ext cx="5280449" cy="4648200"/>
          </a:xfrm>
          <a:solidFill>
            <a:schemeClr val="bg2">
              <a:lumMod val="40000"/>
              <a:lumOff val="60000"/>
            </a:schemeClr>
          </a:solidFill>
        </p:spPr>
        <p:txBody>
          <a:bodyPr bIns="975189" anchor="ctr" anchorCtr="1"/>
          <a:lstStyle>
            <a:lvl1pPr marL="0" indent="0">
              <a:buNone/>
              <a:defRPr baseline="0"/>
            </a:lvl1pPr>
          </a:lstStyle>
          <a:p>
            <a:r>
              <a:rPr lang="en-US" dirty="0"/>
              <a:t>Graphic / Photo</a:t>
            </a:r>
          </a:p>
        </p:txBody>
      </p:sp>
    </p:spTree>
    <p:extLst>
      <p:ext uri="{BB962C8B-B14F-4D97-AF65-F5344CB8AC3E}">
        <p14:creationId xmlns:p14="http://schemas.microsoft.com/office/powerpoint/2010/main" val="1569796132"/>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ody - Title + 1 Graphic / 1 Content Graphic / 1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6380850" y="1444752"/>
            <a:ext cx="5283856" cy="464515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1"/>
          <p:cNvSpPr txBox="1">
            <a:spLocks/>
          </p:cNvSpPr>
          <p:nvPr userDrawn="1"/>
        </p:nvSpPr>
        <p:spPr>
          <a:xfrm>
            <a:off x="45592" y="6549959"/>
            <a:ext cx="5726383" cy="268287"/>
          </a:xfrm>
          <a:prstGeom prst="rect">
            <a:avLst/>
          </a:prstGeom>
        </p:spPr>
        <p:txBody>
          <a:bodyPr lIns="121867" tIns="60933" rIns="121867" bIns="60933"/>
          <a:lstStyle>
            <a:lvl1pPr>
              <a:defRPr sz="800"/>
            </a:lvl1pPr>
          </a:lstStyle>
          <a:p>
            <a:pPr marL="0" marR="0" lvl="0" indent="0" algn="l" defTabSz="1218621" rtl="0" eaLnBrk="1" fontAlgn="auto" latinLnBrk="0" hangingPunct="1">
              <a:lnSpc>
                <a:spcPct val="100000"/>
              </a:lnSpc>
              <a:spcBef>
                <a:spcPts val="0"/>
              </a:spcBef>
              <a:spcAft>
                <a:spcPts val="0"/>
              </a:spcAft>
              <a:buClrTx/>
              <a:buSzTx/>
              <a:buFontTx/>
              <a:buNone/>
              <a:tabLst/>
              <a:defRPr/>
            </a:pPr>
            <a:fld id="{7401AE62-ACEE-4CBF-ABCE-6DEA53F53216}" type="slidenum">
              <a:rPr kumimoji="0" lang="en-US" sz="900" b="1" i="0" u="none" strike="noStrike" kern="1200" cap="none" spc="0" normalizeH="0" baseline="0" noProof="0" smtClean="0">
                <a:ln>
                  <a:noFill/>
                </a:ln>
                <a:solidFill>
                  <a:srgbClr val="002A44">
                    <a:lumMod val="90000"/>
                    <a:lumOff val="10000"/>
                  </a:srgbClr>
                </a:solidFill>
                <a:effectLst/>
                <a:uLnTx/>
                <a:uFillTx/>
                <a:latin typeface="Arial" panose="020B0604020202020204"/>
                <a:ea typeface="+mn-ea"/>
                <a:cs typeface="+mn-cs"/>
              </a:rPr>
              <a:pPr marL="0" marR="0" lvl="0" indent="0" algn="l" defTabSz="1218621" rtl="0" eaLnBrk="1" fontAlgn="auto" latinLnBrk="0" hangingPunct="1">
                <a:lnSpc>
                  <a:spcPct val="100000"/>
                </a:lnSpc>
                <a:spcBef>
                  <a:spcPts val="0"/>
                </a:spcBef>
                <a:spcAft>
                  <a:spcPts val="0"/>
                </a:spcAft>
                <a:buClrTx/>
                <a:buSzTx/>
                <a:buFontTx/>
                <a:buNone/>
                <a:tabLst/>
                <a:defRPr/>
              </a:pPr>
              <a:t>‹#›</a:t>
            </a:fld>
            <a:r>
              <a:rPr kumimoji="0" lang="en-US" sz="900" b="1" i="0" u="none" strike="noStrike" kern="1200" cap="none" spc="0" normalizeH="0" baseline="0" noProof="0" dirty="0">
                <a:ln>
                  <a:noFill/>
                </a:ln>
                <a:solidFill>
                  <a:srgbClr val="002A44">
                    <a:lumMod val="90000"/>
                    <a:lumOff val="10000"/>
                  </a:srgbClr>
                </a:solidFill>
                <a:effectLst/>
                <a:uLnTx/>
                <a:uFillTx/>
                <a:latin typeface="Arial" panose="020B0604020202020204"/>
                <a:ea typeface="+mn-ea"/>
                <a:cs typeface="+mn-cs"/>
              </a:rPr>
              <a:t>  </a:t>
            </a:r>
            <a:r>
              <a:rPr kumimoji="0" lang="en-US" sz="900" b="0" i="0" u="none" strike="noStrike" kern="1200" cap="none" spc="0" normalizeH="0" baseline="0" noProof="0" dirty="0">
                <a:ln>
                  <a:noFill/>
                </a:ln>
                <a:solidFill>
                  <a:srgbClr val="FFFFFF">
                    <a:lumMod val="50000"/>
                  </a:srgbClr>
                </a:solidFill>
                <a:effectLst/>
                <a:uLnTx/>
                <a:uFillTx/>
                <a:latin typeface="Arial" panose="020B0604020202020204"/>
                <a:ea typeface="+mn-ea"/>
                <a:cs typeface="+mn-cs"/>
              </a:rPr>
              <a:t> </a:t>
            </a:r>
            <a:r>
              <a:rPr kumimoji="0" lang="en-US" sz="800" b="0" i="0" u="none" strike="noStrike" kern="1200" cap="none" spc="0" normalizeH="0" baseline="0" noProof="0" dirty="0">
                <a:ln>
                  <a:noFill/>
                </a:ln>
                <a:solidFill>
                  <a:srgbClr val="FFFFFF">
                    <a:lumMod val="50000"/>
                  </a:srgbClr>
                </a:solidFill>
                <a:effectLst/>
                <a:uLnTx/>
                <a:uFillTx/>
                <a:latin typeface="Arial" panose="020B0604020202020204"/>
                <a:ea typeface="+mn-ea"/>
                <a:cs typeface="+mn-cs"/>
              </a:rPr>
              <a:t>|   WWW.BENTLEY.COM    |    ©  2016 Bentley Systems, Incorporated</a:t>
            </a:r>
            <a:r>
              <a:rPr kumimoji="0" lang="en-US" sz="800" b="1" i="0" u="none" strike="noStrike" kern="1200" cap="none" spc="0" normalizeH="0" baseline="0" noProof="0" dirty="0">
                <a:ln>
                  <a:noFill/>
                </a:ln>
                <a:solidFill>
                  <a:srgbClr val="FFFFFF">
                    <a:lumMod val="50000"/>
                  </a:srgbClr>
                </a:solidFill>
                <a:effectLst/>
                <a:uLnTx/>
                <a:uFillTx/>
                <a:latin typeface="Arial" panose="020B0604020202020204"/>
                <a:ea typeface="+mn-ea"/>
                <a:cs typeface="+mn-cs"/>
              </a:rPr>
              <a:t> </a:t>
            </a:r>
            <a:r>
              <a:rPr kumimoji="0" lang="en-US" sz="800" b="0" i="0" u="none" strike="noStrike" kern="1200" cap="none" spc="0" normalizeH="0" baseline="0" noProof="0" dirty="0">
                <a:ln>
                  <a:noFill/>
                </a:ln>
                <a:solidFill>
                  <a:srgbClr val="FFFFFF">
                    <a:lumMod val="50000"/>
                  </a:srgbClr>
                </a:solidFill>
                <a:effectLst/>
                <a:uLnTx/>
                <a:uFillTx/>
                <a:latin typeface="Arial" panose="020B0604020202020204"/>
                <a:ea typeface="+mn-ea"/>
                <a:cs typeface="+mn-cs"/>
              </a:rPr>
              <a:t>  </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26574" y="6537363"/>
            <a:ext cx="974209" cy="226745"/>
          </a:xfrm>
          <a:prstGeom prst="rect">
            <a:avLst/>
          </a:prstGeom>
        </p:spPr>
      </p:pic>
      <p:sp>
        <p:nvSpPr>
          <p:cNvPr id="7" name="Picture Placeholder 5"/>
          <p:cNvSpPr>
            <a:spLocks noGrp="1"/>
          </p:cNvSpPr>
          <p:nvPr>
            <p:ph type="pic" sz="quarter" idx="10" hasCustomPrompt="1"/>
          </p:nvPr>
        </p:nvSpPr>
        <p:spPr>
          <a:xfrm>
            <a:off x="507736" y="1447800"/>
            <a:ext cx="5280449" cy="4648200"/>
          </a:xfrm>
          <a:solidFill>
            <a:schemeClr val="bg2">
              <a:lumMod val="40000"/>
              <a:lumOff val="60000"/>
            </a:schemeClr>
          </a:solidFill>
        </p:spPr>
        <p:txBody>
          <a:bodyPr bIns="975189" anchor="ctr" anchorCtr="1"/>
          <a:lstStyle>
            <a:lvl1pPr marL="0" indent="0">
              <a:buNone/>
              <a:defRPr baseline="0"/>
            </a:lvl1pPr>
          </a:lstStyle>
          <a:p>
            <a:r>
              <a:rPr lang="en-US" dirty="0"/>
              <a:t>Graphic / Photo</a:t>
            </a:r>
          </a:p>
        </p:txBody>
      </p:sp>
    </p:spTree>
    <p:extLst>
      <p:ext uri="{BB962C8B-B14F-4D97-AF65-F5344CB8AC3E}">
        <p14:creationId xmlns:p14="http://schemas.microsoft.com/office/powerpoint/2010/main" val="2297423264"/>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Body -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53538784"/>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ody -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1206787"/>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Main Corp Title Slide">
    <p:spTree>
      <p:nvGrpSpPr>
        <p:cNvPr id="1" name=""/>
        <p:cNvGrpSpPr/>
        <p:nvPr/>
      </p:nvGrpSpPr>
      <p:grpSpPr>
        <a:xfrm>
          <a:off x="0" y="0"/>
          <a:ext cx="0" cy="0"/>
          <a:chOff x="0" y="0"/>
          <a:chExt cx="0" cy="0"/>
        </a:xfrm>
      </p:grpSpPr>
      <p:pic>
        <p:nvPicPr>
          <p:cNvPr id="21" name="Picture 20"/>
          <p:cNvPicPr>
            <a:picLocks noChangeAspect="1"/>
          </p:cNvPicPr>
          <p:nvPr userDrawn="1"/>
        </p:nvPicPr>
        <p:blipFill>
          <a:blip r:embed="rId2"/>
          <a:stretch>
            <a:fillRect/>
          </a:stretch>
        </p:blipFill>
        <p:spPr>
          <a:xfrm>
            <a:off x="-2" y="190501"/>
            <a:ext cx="12188828" cy="5495943"/>
          </a:xfrm>
          <a:prstGeom prst="rect">
            <a:avLst/>
          </a:prstGeom>
          <a:gradFill>
            <a:gsLst>
              <a:gs pos="0">
                <a:srgbClr val="000000">
                  <a:alpha val="0"/>
                </a:srgbClr>
              </a:gs>
              <a:gs pos="100000">
                <a:srgbClr val="000000">
                  <a:alpha val="40000"/>
                </a:srgbClr>
              </a:gs>
            </a:gsLst>
            <a:lin ang="5400000" scaled="1"/>
          </a:gradFill>
        </p:spPr>
      </p:pic>
      <p:sp>
        <p:nvSpPr>
          <p:cNvPr id="10" name="Rectangle 9"/>
          <p:cNvSpPr/>
          <p:nvPr userDrawn="1"/>
        </p:nvSpPr>
        <p:spPr>
          <a:xfrm>
            <a:off x="1588" y="5686446"/>
            <a:ext cx="12185651" cy="117155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dirty="0"/>
          </a:p>
        </p:txBody>
      </p:sp>
      <p:sp>
        <p:nvSpPr>
          <p:cNvPr id="11" name="Slide Number Placeholder 1"/>
          <p:cNvSpPr txBox="1">
            <a:spLocks/>
          </p:cNvSpPr>
          <p:nvPr userDrawn="1"/>
        </p:nvSpPr>
        <p:spPr>
          <a:xfrm>
            <a:off x="9395414" y="6599503"/>
            <a:ext cx="2547668" cy="268287"/>
          </a:xfrm>
          <a:prstGeom prst="rect">
            <a:avLst/>
          </a:prstGeom>
        </p:spPr>
        <p:txBody>
          <a:bodyPr lIns="121867" tIns="60933" rIns="121867" bIns="60933"/>
          <a:lstStyle>
            <a:lvl1pPr>
              <a:defRPr sz="800"/>
            </a:lvl1pPr>
          </a:lstStyle>
          <a:p>
            <a:pPr marL="0" marR="0" lvl="0" indent="0" algn="r" defTabSz="1218621" rtl="0" eaLnBrk="1" fontAlgn="auto" latinLnBrk="0" hangingPunct="1">
              <a:lnSpc>
                <a:spcPct val="100000"/>
              </a:lnSpc>
              <a:spcBef>
                <a:spcPts val="0"/>
              </a:spcBef>
              <a:spcAft>
                <a:spcPts val="0"/>
              </a:spcAft>
              <a:buClrTx/>
              <a:buSzTx/>
              <a:buFontTx/>
              <a:buNone/>
              <a:tabLst/>
              <a:defRPr/>
            </a:pPr>
            <a:r>
              <a:rPr lang="en-US" sz="800" dirty="0">
                <a:solidFill>
                  <a:schemeClr val="bg1">
                    <a:lumMod val="50000"/>
                  </a:schemeClr>
                </a:solidFill>
                <a:latin typeface="+mn-lt"/>
              </a:rPr>
              <a:t>©  2016 Bentley</a:t>
            </a:r>
            <a:r>
              <a:rPr lang="en-US" sz="800" baseline="0" dirty="0">
                <a:solidFill>
                  <a:schemeClr val="bg1">
                    <a:lumMod val="50000"/>
                  </a:schemeClr>
                </a:solidFill>
                <a:latin typeface="+mn-lt"/>
              </a:rPr>
              <a:t> Systems, Incorporated</a:t>
            </a:r>
            <a:endParaRPr lang="en-US" sz="800" dirty="0">
              <a:solidFill>
                <a:schemeClr val="bg1">
                  <a:lumMod val="50000"/>
                </a:schemeClr>
              </a:solidFill>
              <a:latin typeface="+mn-lt"/>
            </a:endParaRPr>
          </a:p>
          <a:p>
            <a:pPr marL="0" marR="0" lvl="0" indent="0" algn="l" defTabSz="1218621"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chemeClr val="bg1">
                  <a:lumMod val="65000"/>
                </a:schemeClr>
              </a:solidFill>
              <a:effectLst/>
              <a:uLnTx/>
              <a:uFillTx/>
              <a:latin typeface="+mn-lt"/>
              <a:ea typeface="+mn-ea"/>
              <a:cs typeface="+mn-cs"/>
            </a:endParaRPr>
          </a:p>
        </p:txBody>
      </p:sp>
      <p:sp>
        <p:nvSpPr>
          <p:cNvPr id="12" name="Rectangle 11"/>
          <p:cNvSpPr/>
          <p:nvPr userDrawn="1"/>
        </p:nvSpPr>
        <p:spPr>
          <a:xfrm>
            <a:off x="0" y="3273005"/>
            <a:ext cx="12185651" cy="2413439"/>
          </a:xfrm>
          <a:prstGeom prst="rect">
            <a:avLst/>
          </a:prstGeom>
          <a:gradFill>
            <a:gsLst>
              <a:gs pos="0">
                <a:srgbClr val="000000">
                  <a:alpha val="0"/>
                </a:srgbClr>
              </a:gs>
              <a:gs pos="100000">
                <a:srgbClr val="000000">
                  <a:alpha val="80000"/>
                </a:srgbClr>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dirty="0"/>
          </a:p>
        </p:txBody>
      </p:sp>
      <p:pic>
        <p:nvPicPr>
          <p:cNvPr id="13" name="Picture 12"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588" y="5734010"/>
            <a:ext cx="12185651" cy="404069"/>
          </a:xfrm>
          <a:prstGeom prst="rect">
            <a:avLst/>
          </a:prstGeom>
        </p:spPr>
      </p:pic>
      <p:sp>
        <p:nvSpPr>
          <p:cNvPr id="14" name="Rectangle 13"/>
          <p:cNvSpPr/>
          <p:nvPr userDrawn="1"/>
        </p:nvSpPr>
        <p:spPr>
          <a:xfrm>
            <a:off x="1588" y="1"/>
            <a:ext cx="12185651" cy="4273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dirty="0"/>
          </a:p>
        </p:txBody>
      </p:sp>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05515" y="5858392"/>
            <a:ext cx="1978588" cy="459184"/>
          </a:xfrm>
          <a:prstGeom prst="rect">
            <a:avLst/>
          </a:prstGeom>
        </p:spPr>
      </p:pic>
      <p:grpSp>
        <p:nvGrpSpPr>
          <p:cNvPr id="16" name="Group 15"/>
          <p:cNvGrpSpPr/>
          <p:nvPr userDrawn="1"/>
        </p:nvGrpSpPr>
        <p:grpSpPr>
          <a:xfrm>
            <a:off x="-1" y="427306"/>
            <a:ext cx="12187239" cy="407515"/>
            <a:chOff x="-1" y="695590"/>
            <a:chExt cx="12190414" cy="407515"/>
          </a:xfrm>
        </p:grpSpPr>
        <p:pic>
          <p:nvPicPr>
            <p:cNvPr id="17" name="Picture 16"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588" y="698090"/>
              <a:ext cx="12188825" cy="404069"/>
            </a:xfrm>
            <a:prstGeom prst="rect">
              <a:avLst/>
            </a:prstGeom>
          </p:spPr>
        </p:pic>
        <p:pic>
          <p:nvPicPr>
            <p:cNvPr id="18" name="Picture 17"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588" y="699036"/>
              <a:ext cx="12188825" cy="404069"/>
            </a:xfrm>
            <a:prstGeom prst="rect">
              <a:avLst/>
            </a:prstGeom>
          </p:spPr>
        </p:pic>
        <p:pic>
          <p:nvPicPr>
            <p:cNvPr id="19" name="Picture 18"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 y="695590"/>
              <a:ext cx="12188825" cy="404069"/>
            </a:xfrm>
            <a:prstGeom prst="rect">
              <a:avLst/>
            </a:prstGeom>
          </p:spPr>
        </p:pic>
      </p:grpSp>
      <p:sp>
        <p:nvSpPr>
          <p:cNvPr id="2" name="Title 1"/>
          <p:cNvSpPr>
            <a:spLocks noGrp="1"/>
          </p:cNvSpPr>
          <p:nvPr>
            <p:ph type="ctrTitle"/>
          </p:nvPr>
        </p:nvSpPr>
        <p:spPr>
          <a:xfrm>
            <a:off x="393090" y="4041648"/>
            <a:ext cx="11408740" cy="1563624"/>
          </a:xfrm>
        </p:spPr>
        <p:txBody>
          <a:bodyPr lIns="0" tIns="64008" rIns="118872" bIns="64008" anchor="b">
            <a:normAutofit/>
          </a:bodyPr>
          <a:lstStyle>
            <a:lvl1pPr algn="l">
              <a:defRPr sz="3599">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393090" y="5852160"/>
            <a:ext cx="8721104" cy="731520"/>
          </a:xfrm>
        </p:spPr>
        <p:txBody>
          <a:bodyPr lIns="0" tIns="64008" rIns="118872" bIns="64008">
            <a:normAutofit/>
          </a:bodyPr>
          <a:lstStyle>
            <a:lvl1pPr marL="0" indent="0" algn="l">
              <a:buNone/>
              <a:defRPr sz="2199">
                <a:solidFill>
                  <a:schemeClr val="accent1"/>
                </a:solidFill>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dirty="0"/>
              <a:t>Click to edit Master subtitle style</a:t>
            </a:r>
          </a:p>
        </p:txBody>
      </p:sp>
    </p:spTree>
    <p:extLst>
      <p:ext uri="{BB962C8B-B14F-4D97-AF65-F5344CB8AC3E}">
        <p14:creationId xmlns:p14="http://schemas.microsoft.com/office/powerpoint/2010/main" val="2369786938"/>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Buildings / Facilities Divider">
    <p:spTree>
      <p:nvGrpSpPr>
        <p:cNvPr id="1" name=""/>
        <p:cNvGrpSpPr/>
        <p:nvPr/>
      </p:nvGrpSpPr>
      <p:grpSpPr>
        <a:xfrm>
          <a:off x="0" y="0"/>
          <a:ext cx="0" cy="0"/>
          <a:chOff x="0" y="0"/>
          <a:chExt cx="0" cy="0"/>
        </a:xfrm>
      </p:grpSpPr>
      <p:pic>
        <p:nvPicPr>
          <p:cNvPr id="20" name="Picture 1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43" y="218365"/>
            <a:ext cx="12187581" cy="5663821"/>
          </a:xfrm>
          <a:prstGeom prst="rect">
            <a:avLst/>
          </a:prstGeom>
        </p:spPr>
      </p:pic>
      <p:sp>
        <p:nvSpPr>
          <p:cNvPr id="10" name="Rectangle 9"/>
          <p:cNvSpPr/>
          <p:nvPr userDrawn="1"/>
        </p:nvSpPr>
        <p:spPr>
          <a:xfrm>
            <a:off x="1588" y="5686446"/>
            <a:ext cx="12185651" cy="117155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dirty="0"/>
          </a:p>
        </p:txBody>
      </p:sp>
      <p:sp>
        <p:nvSpPr>
          <p:cNvPr id="11" name="Slide Number Placeholder 1"/>
          <p:cNvSpPr txBox="1">
            <a:spLocks/>
          </p:cNvSpPr>
          <p:nvPr userDrawn="1"/>
        </p:nvSpPr>
        <p:spPr>
          <a:xfrm>
            <a:off x="9395414" y="6599503"/>
            <a:ext cx="2547668" cy="268287"/>
          </a:xfrm>
          <a:prstGeom prst="rect">
            <a:avLst/>
          </a:prstGeom>
        </p:spPr>
        <p:txBody>
          <a:bodyPr lIns="121867" tIns="60933" rIns="121867" bIns="60933"/>
          <a:lstStyle>
            <a:lvl1pPr>
              <a:defRPr sz="800"/>
            </a:lvl1pPr>
          </a:lstStyle>
          <a:p>
            <a:pPr marL="0" marR="0" lvl="0" indent="0" algn="r" defTabSz="1218621" rtl="0" eaLnBrk="1" fontAlgn="auto" latinLnBrk="0" hangingPunct="1">
              <a:lnSpc>
                <a:spcPct val="100000"/>
              </a:lnSpc>
              <a:spcBef>
                <a:spcPts val="0"/>
              </a:spcBef>
              <a:spcAft>
                <a:spcPts val="0"/>
              </a:spcAft>
              <a:buClrTx/>
              <a:buSzTx/>
              <a:buFontTx/>
              <a:buNone/>
              <a:tabLst/>
              <a:defRPr/>
            </a:pPr>
            <a:r>
              <a:rPr lang="en-US" sz="800" dirty="0">
                <a:solidFill>
                  <a:schemeClr val="bg1">
                    <a:lumMod val="50000"/>
                  </a:schemeClr>
                </a:solidFill>
                <a:latin typeface="+mn-lt"/>
              </a:rPr>
              <a:t>©  2016 Bentley</a:t>
            </a:r>
            <a:r>
              <a:rPr lang="en-US" sz="800" baseline="0" dirty="0">
                <a:solidFill>
                  <a:schemeClr val="bg1">
                    <a:lumMod val="50000"/>
                  </a:schemeClr>
                </a:solidFill>
                <a:latin typeface="+mn-lt"/>
              </a:rPr>
              <a:t> Systems, Incorporated</a:t>
            </a:r>
            <a:endParaRPr lang="en-US" sz="800" dirty="0">
              <a:solidFill>
                <a:schemeClr val="bg1">
                  <a:lumMod val="50000"/>
                </a:schemeClr>
              </a:solidFill>
              <a:latin typeface="+mn-lt"/>
            </a:endParaRPr>
          </a:p>
          <a:p>
            <a:pPr marL="0" marR="0" lvl="0" indent="0" algn="l" defTabSz="1218621"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chemeClr val="bg1">
                  <a:lumMod val="65000"/>
                </a:schemeClr>
              </a:solidFill>
              <a:effectLst/>
              <a:uLnTx/>
              <a:uFillTx/>
              <a:latin typeface="+mn-lt"/>
              <a:ea typeface="+mn-ea"/>
              <a:cs typeface="+mn-cs"/>
            </a:endParaRPr>
          </a:p>
        </p:txBody>
      </p:sp>
      <p:sp>
        <p:nvSpPr>
          <p:cNvPr id="12" name="Rectangle 11"/>
          <p:cNvSpPr/>
          <p:nvPr userDrawn="1"/>
        </p:nvSpPr>
        <p:spPr>
          <a:xfrm>
            <a:off x="0" y="3273005"/>
            <a:ext cx="12185651" cy="2413439"/>
          </a:xfrm>
          <a:prstGeom prst="rect">
            <a:avLst/>
          </a:prstGeom>
          <a:gradFill>
            <a:gsLst>
              <a:gs pos="0">
                <a:srgbClr val="000000">
                  <a:alpha val="0"/>
                </a:srgbClr>
              </a:gs>
              <a:gs pos="100000">
                <a:srgbClr val="000000">
                  <a:alpha val="90000"/>
                </a:srgbClr>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dirty="0"/>
          </a:p>
        </p:txBody>
      </p:sp>
      <p:pic>
        <p:nvPicPr>
          <p:cNvPr id="13" name="Picture 12"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588" y="5734010"/>
            <a:ext cx="12185651" cy="404069"/>
          </a:xfrm>
          <a:prstGeom prst="rect">
            <a:avLst/>
          </a:prstGeom>
        </p:spPr>
      </p:pic>
      <p:sp>
        <p:nvSpPr>
          <p:cNvPr id="14" name="Rectangle 13"/>
          <p:cNvSpPr/>
          <p:nvPr userDrawn="1"/>
        </p:nvSpPr>
        <p:spPr>
          <a:xfrm>
            <a:off x="1588" y="1"/>
            <a:ext cx="12185651" cy="4273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dirty="0"/>
          </a:p>
        </p:txBody>
      </p:sp>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05515" y="5858392"/>
            <a:ext cx="1978588" cy="459184"/>
          </a:xfrm>
          <a:prstGeom prst="rect">
            <a:avLst/>
          </a:prstGeom>
        </p:spPr>
      </p:pic>
      <p:grpSp>
        <p:nvGrpSpPr>
          <p:cNvPr id="16" name="Group 15"/>
          <p:cNvGrpSpPr/>
          <p:nvPr userDrawn="1"/>
        </p:nvGrpSpPr>
        <p:grpSpPr>
          <a:xfrm>
            <a:off x="-1" y="427306"/>
            <a:ext cx="12187239" cy="407515"/>
            <a:chOff x="-1" y="695590"/>
            <a:chExt cx="12190414" cy="407515"/>
          </a:xfrm>
        </p:grpSpPr>
        <p:pic>
          <p:nvPicPr>
            <p:cNvPr id="17" name="Picture 16"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588" y="698090"/>
              <a:ext cx="12188825" cy="404069"/>
            </a:xfrm>
            <a:prstGeom prst="rect">
              <a:avLst/>
            </a:prstGeom>
          </p:spPr>
        </p:pic>
        <p:pic>
          <p:nvPicPr>
            <p:cNvPr id="18" name="Picture 17"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588" y="699036"/>
              <a:ext cx="12188825" cy="404069"/>
            </a:xfrm>
            <a:prstGeom prst="rect">
              <a:avLst/>
            </a:prstGeom>
          </p:spPr>
        </p:pic>
        <p:pic>
          <p:nvPicPr>
            <p:cNvPr id="19" name="Picture 18"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 y="695590"/>
              <a:ext cx="12188825" cy="404069"/>
            </a:xfrm>
            <a:prstGeom prst="rect">
              <a:avLst/>
            </a:prstGeom>
          </p:spPr>
        </p:pic>
      </p:grpSp>
      <p:sp>
        <p:nvSpPr>
          <p:cNvPr id="2" name="Title 1"/>
          <p:cNvSpPr>
            <a:spLocks noGrp="1"/>
          </p:cNvSpPr>
          <p:nvPr>
            <p:ph type="ctrTitle"/>
          </p:nvPr>
        </p:nvSpPr>
        <p:spPr>
          <a:xfrm>
            <a:off x="393090" y="4041648"/>
            <a:ext cx="11408740" cy="1563624"/>
          </a:xfrm>
        </p:spPr>
        <p:txBody>
          <a:bodyPr lIns="0" tIns="64008" rIns="118872" bIns="64008" anchor="b">
            <a:normAutofit/>
          </a:bodyPr>
          <a:lstStyle>
            <a:lvl1pPr algn="l">
              <a:defRPr sz="3599">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393090" y="5852160"/>
            <a:ext cx="8721104" cy="731520"/>
          </a:xfrm>
        </p:spPr>
        <p:txBody>
          <a:bodyPr lIns="0" tIns="64008" rIns="118872" bIns="64008">
            <a:normAutofit/>
          </a:bodyPr>
          <a:lstStyle>
            <a:lvl1pPr marL="0" indent="0" algn="l">
              <a:buNone/>
              <a:defRPr sz="2199">
                <a:solidFill>
                  <a:schemeClr val="accent1"/>
                </a:solidFill>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dirty="0"/>
              <a:t>Click to edit Master subtitle style</a:t>
            </a:r>
          </a:p>
        </p:txBody>
      </p:sp>
    </p:spTree>
    <p:extLst>
      <p:ext uri="{BB962C8B-B14F-4D97-AF65-F5344CB8AC3E}">
        <p14:creationId xmlns:p14="http://schemas.microsoft.com/office/powerpoint/2010/main" val="3361386862"/>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Communications  Divider">
    <p:spTree>
      <p:nvGrpSpPr>
        <p:cNvPr id="1" name=""/>
        <p:cNvGrpSpPr/>
        <p:nvPr/>
      </p:nvGrpSpPr>
      <p:grpSpPr>
        <a:xfrm>
          <a:off x="0" y="0"/>
          <a:ext cx="0" cy="0"/>
          <a:chOff x="0" y="0"/>
          <a:chExt cx="0" cy="0"/>
        </a:xfrm>
      </p:grpSpPr>
      <p:pic>
        <p:nvPicPr>
          <p:cNvPr id="20" name="Picture 1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589" y="145658"/>
            <a:ext cx="12188828" cy="5729161"/>
          </a:xfrm>
          <a:prstGeom prst="rect">
            <a:avLst/>
          </a:prstGeom>
        </p:spPr>
      </p:pic>
      <p:sp>
        <p:nvSpPr>
          <p:cNvPr id="10" name="Rectangle 9"/>
          <p:cNvSpPr/>
          <p:nvPr userDrawn="1"/>
        </p:nvSpPr>
        <p:spPr>
          <a:xfrm>
            <a:off x="1588" y="5686446"/>
            <a:ext cx="12185651" cy="117155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dirty="0"/>
          </a:p>
        </p:txBody>
      </p:sp>
      <p:sp>
        <p:nvSpPr>
          <p:cNvPr id="11" name="Slide Number Placeholder 1"/>
          <p:cNvSpPr txBox="1">
            <a:spLocks/>
          </p:cNvSpPr>
          <p:nvPr userDrawn="1"/>
        </p:nvSpPr>
        <p:spPr>
          <a:xfrm>
            <a:off x="9395414" y="6599503"/>
            <a:ext cx="2547668" cy="268287"/>
          </a:xfrm>
          <a:prstGeom prst="rect">
            <a:avLst/>
          </a:prstGeom>
        </p:spPr>
        <p:txBody>
          <a:bodyPr lIns="121867" tIns="60933" rIns="121867" bIns="60933"/>
          <a:lstStyle>
            <a:lvl1pPr>
              <a:defRPr sz="800"/>
            </a:lvl1pPr>
          </a:lstStyle>
          <a:p>
            <a:pPr marL="0" marR="0" lvl="0" indent="0" algn="r" defTabSz="1218621" rtl="0" eaLnBrk="1" fontAlgn="auto" latinLnBrk="0" hangingPunct="1">
              <a:lnSpc>
                <a:spcPct val="100000"/>
              </a:lnSpc>
              <a:spcBef>
                <a:spcPts val="0"/>
              </a:spcBef>
              <a:spcAft>
                <a:spcPts val="0"/>
              </a:spcAft>
              <a:buClrTx/>
              <a:buSzTx/>
              <a:buFontTx/>
              <a:buNone/>
              <a:tabLst/>
              <a:defRPr/>
            </a:pPr>
            <a:r>
              <a:rPr lang="en-US" sz="800" dirty="0">
                <a:solidFill>
                  <a:schemeClr val="bg1">
                    <a:lumMod val="50000"/>
                  </a:schemeClr>
                </a:solidFill>
                <a:latin typeface="+mn-lt"/>
              </a:rPr>
              <a:t>©  2016 Bentley</a:t>
            </a:r>
            <a:r>
              <a:rPr lang="en-US" sz="800" baseline="0" dirty="0">
                <a:solidFill>
                  <a:schemeClr val="bg1">
                    <a:lumMod val="50000"/>
                  </a:schemeClr>
                </a:solidFill>
                <a:latin typeface="+mn-lt"/>
              </a:rPr>
              <a:t> Systems, Incorporated</a:t>
            </a:r>
            <a:endParaRPr lang="en-US" sz="800" dirty="0">
              <a:solidFill>
                <a:schemeClr val="bg1">
                  <a:lumMod val="50000"/>
                </a:schemeClr>
              </a:solidFill>
              <a:latin typeface="+mn-lt"/>
            </a:endParaRPr>
          </a:p>
          <a:p>
            <a:pPr marL="0" marR="0" lvl="0" indent="0" algn="l" defTabSz="1218621"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chemeClr val="bg1">
                  <a:lumMod val="65000"/>
                </a:schemeClr>
              </a:solidFill>
              <a:effectLst/>
              <a:uLnTx/>
              <a:uFillTx/>
              <a:latin typeface="+mn-lt"/>
              <a:ea typeface="+mn-ea"/>
              <a:cs typeface="+mn-cs"/>
            </a:endParaRPr>
          </a:p>
        </p:txBody>
      </p:sp>
      <p:sp>
        <p:nvSpPr>
          <p:cNvPr id="12" name="Rectangle 11"/>
          <p:cNvSpPr/>
          <p:nvPr userDrawn="1"/>
        </p:nvSpPr>
        <p:spPr>
          <a:xfrm>
            <a:off x="0" y="3273005"/>
            <a:ext cx="12185651" cy="2413439"/>
          </a:xfrm>
          <a:prstGeom prst="rect">
            <a:avLst/>
          </a:prstGeom>
          <a:gradFill>
            <a:gsLst>
              <a:gs pos="0">
                <a:srgbClr val="000000">
                  <a:alpha val="0"/>
                </a:srgbClr>
              </a:gs>
              <a:gs pos="100000">
                <a:srgbClr val="000000">
                  <a:alpha val="90000"/>
                </a:srgbClr>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dirty="0"/>
          </a:p>
        </p:txBody>
      </p:sp>
      <p:pic>
        <p:nvPicPr>
          <p:cNvPr id="13" name="Picture 12"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588" y="5734010"/>
            <a:ext cx="12185651" cy="404069"/>
          </a:xfrm>
          <a:prstGeom prst="rect">
            <a:avLst/>
          </a:prstGeom>
        </p:spPr>
      </p:pic>
      <p:sp>
        <p:nvSpPr>
          <p:cNvPr id="14" name="Rectangle 13"/>
          <p:cNvSpPr/>
          <p:nvPr userDrawn="1"/>
        </p:nvSpPr>
        <p:spPr>
          <a:xfrm>
            <a:off x="1588" y="1"/>
            <a:ext cx="12185651" cy="4273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dirty="0"/>
          </a:p>
        </p:txBody>
      </p:sp>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05515" y="5858392"/>
            <a:ext cx="1978588" cy="459184"/>
          </a:xfrm>
          <a:prstGeom prst="rect">
            <a:avLst/>
          </a:prstGeom>
        </p:spPr>
      </p:pic>
      <p:grpSp>
        <p:nvGrpSpPr>
          <p:cNvPr id="16" name="Group 15"/>
          <p:cNvGrpSpPr/>
          <p:nvPr userDrawn="1"/>
        </p:nvGrpSpPr>
        <p:grpSpPr>
          <a:xfrm>
            <a:off x="-1" y="427306"/>
            <a:ext cx="12187239" cy="407515"/>
            <a:chOff x="-1" y="695590"/>
            <a:chExt cx="12190414" cy="407515"/>
          </a:xfrm>
        </p:grpSpPr>
        <p:pic>
          <p:nvPicPr>
            <p:cNvPr id="17" name="Picture 16"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588" y="698090"/>
              <a:ext cx="12188825" cy="404069"/>
            </a:xfrm>
            <a:prstGeom prst="rect">
              <a:avLst/>
            </a:prstGeom>
          </p:spPr>
        </p:pic>
        <p:pic>
          <p:nvPicPr>
            <p:cNvPr id="18" name="Picture 17"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588" y="699036"/>
              <a:ext cx="12188825" cy="404069"/>
            </a:xfrm>
            <a:prstGeom prst="rect">
              <a:avLst/>
            </a:prstGeom>
          </p:spPr>
        </p:pic>
        <p:pic>
          <p:nvPicPr>
            <p:cNvPr id="19" name="Picture 18"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 y="695590"/>
              <a:ext cx="12188825" cy="404069"/>
            </a:xfrm>
            <a:prstGeom prst="rect">
              <a:avLst/>
            </a:prstGeom>
          </p:spPr>
        </p:pic>
      </p:grpSp>
      <p:sp>
        <p:nvSpPr>
          <p:cNvPr id="2" name="Title 1"/>
          <p:cNvSpPr>
            <a:spLocks noGrp="1"/>
          </p:cNvSpPr>
          <p:nvPr>
            <p:ph type="ctrTitle"/>
          </p:nvPr>
        </p:nvSpPr>
        <p:spPr>
          <a:xfrm>
            <a:off x="393090" y="4041648"/>
            <a:ext cx="11408740" cy="1563624"/>
          </a:xfrm>
        </p:spPr>
        <p:txBody>
          <a:bodyPr lIns="0" tIns="64008" rIns="118872" bIns="64008" anchor="b">
            <a:normAutofit/>
          </a:bodyPr>
          <a:lstStyle>
            <a:lvl1pPr algn="l">
              <a:defRPr sz="3599">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393090" y="5852160"/>
            <a:ext cx="8721104" cy="731520"/>
          </a:xfrm>
        </p:spPr>
        <p:txBody>
          <a:bodyPr lIns="0" tIns="64008" rIns="118872" bIns="64008">
            <a:normAutofit/>
          </a:bodyPr>
          <a:lstStyle>
            <a:lvl1pPr marL="0" indent="0" algn="l">
              <a:buNone/>
              <a:defRPr sz="2199">
                <a:solidFill>
                  <a:schemeClr val="accent1"/>
                </a:solidFill>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dirty="0"/>
              <a:t>Click to edit Master subtitle style</a:t>
            </a:r>
          </a:p>
        </p:txBody>
      </p:sp>
    </p:spTree>
    <p:extLst>
      <p:ext uri="{BB962C8B-B14F-4D97-AF65-F5344CB8AC3E}">
        <p14:creationId xmlns:p14="http://schemas.microsoft.com/office/powerpoint/2010/main" val="231312782"/>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Discreet Manufacturing Divider">
    <p:spTree>
      <p:nvGrpSpPr>
        <p:cNvPr id="1" name=""/>
        <p:cNvGrpSpPr/>
        <p:nvPr/>
      </p:nvGrpSpPr>
      <p:grpSpPr>
        <a:xfrm>
          <a:off x="0" y="0"/>
          <a:ext cx="0" cy="0"/>
          <a:chOff x="0" y="0"/>
          <a:chExt cx="0" cy="0"/>
        </a:xfrm>
      </p:grpSpPr>
      <p:pic>
        <p:nvPicPr>
          <p:cNvPr id="20" name="Picture 1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589" y="178026"/>
            <a:ext cx="12188828" cy="5672517"/>
          </a:xfrm>
          <a:prstGeom prst="rect">
            <a:avLst/>
          </a:prstGeom>
        </p:spPr>
      </p:pic>
      <p:sp>
        <p:nvSpPr>
          <p:cNvPr id="10" name="Rectangle 9"/>
          <p:cNvSpPr/>
          <p:nvPr userDrawn="1"/>
        </p:nvSpPr>
        <p:spPr>
          <a:xfrm>
            <a:off x="1588" y="5686446"/>
            <a:ext cx="12185651" cy="117155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dirty="0"/>
          </a:p>
        </p:txBody>
      </p:sp>
      <p:sp>
        <p:nvSpPr>
          <p:cNvPr id="11" name="Slide Number Placeholder 1"/>
          <p:cNvSpPr txBox="1">
            <a:spLocks/>
          </p:cNvSpPr>
          <p:nvPr userDrawn="1"/>
        </p:nvSpPr>
        <p:spPr>
          <a:xfrm>
            <a:off x="9395414" y="6599503"/>
            <a:ext cx="2547668" cy="268287"/>
          </a:xfrm>
          <a:prstGeom prst="rect">
            <a:avLst/>
          </a:prstGeom>
        </p:spPr>
        <p:txBody>
          <a:bodyPr lIns="121867" tIns="60933" rIns="121867" bIns="60933"/>
          <a:lstStyle>
            <a:lvl1pPr>
              <a:defRPr sz="800"/>
            </a:lvl1pPr>
          </a:lstStyle>
          <a:p>
            <a:pPr marL="0" marR="0" lvl="0" indent="0" algn="r" defTabSz="1218621" rtl="0" eaLnBrk="1" fontAlgn="auto" latinLnBrk="0" hangingPunct="1">
              <a:lnSpc>
                <a:spcPct val="100000"/>
              </a:lnSpc>
              <a:spcBef>
                <a:spcPts val="0"/>
              </a:spcBef>
              <a:spcAft>
                <a:spcPts val="0"/>
              </a:spcAft>
              <a:buClrTx/>
              <a:buSzTx/>
              <a:buFontTx/>
              <a:buNone/>
              <a:tabLst/>
              <a:defRPr/>
            </a:pPr>
            <a:r>
              <a:rPr lang="en-US" sz="800" dirty="0">
                <a:solidFill>
                  <a:schemeClr val="bg1">
                    <a:lumMod val="50000"/>
                  </a:schemeClr>
                </a:solidFill>
                <a:latin typeface="+mn-lt"/>
              </a:rPr>
              <a:t>©  2016 Bentley</a:t>
            </a:r>
            <a:r>
              <a:rPr lang="en-US" sz="800" baseline="0" dirty="0">
                <a:solidFill>
                  <a:schemeClr val="bg1">
                    <a:lumMod val="50000"/>
                  </a:schemeClr>
                </a:solidFill>
                <a:latin typeface="+mn-lt"/>
              </a:rPr>
              <a:t> Systems, Incorporated</a:t>
            </a:r>
            <a:endParaRPr lang="en-US" sz="800" dirty="0">
              <a:solidFill>
                <a:schemeClr val="bg1">
                  <a:lumMod val="50000"/>
                </a:schemeClr>
              </a:solidFill>
              <a:latin typeface="+mn-lt"/>
            </a:endParaRPr>
          </a:p>
          <a:p>
            <a:pPr marL="0" marR="0" lvl="0" indent="0" algn="l" defTabSz="1218621"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chemeClr val="bg1">
                  <a:lumMod val="65000"/>
                </a:schemeClr>
              </a:solidFill>
              <a:effectLst/>
              <a:uLnTx/>
              <a:uFillTx/>
              <a:latin typeface="+mn-lt"/>
              <a:ea typeface="+mn-ea"/>
              <a:cs typeface="+mn-cs"/>
            </a:endParaRPr>
          </a:p>
        </p:txBody>
      </p:sp>
      <p:sp>
        <p:nvSpPr>
          <p:cNvPr id="12" name="Rectangle 11"/>
          <p:cNvSpPr/>
          <p:nvPr userDrawn="1"/>
        </p:nvSpPr>
        <p:spPr>
          <a:xfrm>
            <a:off x="0" y="3273005"/>
            <a:ext cx="12185651" cy="2413439"/>
          </a:xfrm>
          <a:prstGeom prst="rect">
            <a:avLst/>
          </a:prstGeom>
          <a:gradFill>
            <a:gsLst>
              <a:gs pos="0">
                <a:srgbClr val="000000">
                  <a:alpha val="0"/>
                </a:srgbClr>
              </a:gs>
              <a:gs pos="100000">
                <a:srgbClr val="000000">
                  <a:alpha val="90000"/>
                </a:srgbClr>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dirty="0"/>
          </a:p>
        </p:txBody>
      </p:sp>
      <p:pic>
        <p:nvPicPr>
          <p:cNvPr id="13" name="Picture 12"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588" y="5734010"/>
            <a:ext cx="12185651" cy="404069"/>
          </a:xfrm>
          <a:prstGeom prst="rect">
            <a:avLst/>
          </a:prstGeom>
        </p:spPr>
      </p:pic>
      <p:sp>
        <p:nvSpPr>
          <p:cNvPr id="14" name="Rectangle 13"/>
          <p:cNvSpPr/>
          <p:nvPr userDrawn="1"/>
        </p:nvSpPr>
        <p:spPr>
          <a:xfrm>
            <a:off x="1588" y="1"/>
            <a:ext cx="12185651" cy="4273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dirty="0"/>
          </a:p>
        </p:txBody>
      </p:sp>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05515" y="5858392"/>
            <a:ext cx="1978588" cy="459184"/>
          </a:xfrm>
          <a:prstGeom prst="rect">
            <a:avLst/>
          </a:prstGeom>
        </p:spPr>
      </p:pic>
      <p:grpSp>
        <p:nvGrpSpPr>
          <p:cNvPr id="16" name="Group 15"/>
          <p:cNvGrpSpPr/>
          <p:nvPr userDrawn="1"/>
        </p:nvGrpSpPr>
        <p:grpSpPr>
          <a:xfrm>
            <a:off x="-1" y="427306"/>
            <a:ext cx="12187239" cy="407515"/>
            <a:chOff x="-1" y="695590"/>
            <a:chExt cx="12190414" cy="407515"/>
          </a:xfrm>
        </p:grpSpPr>
        <p:pic>
          <p:nvPicPr>
            <p:cNvPr id="17" name="Picture 16"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588" y="698090"/>
              <a:ext cx="12188825" cy="404069"/>
            </a:xfrm>
            <a:prstGeom prst="rect">
              <a:avLst/>
            </a:prstGeom>
          </p:spPr>
        </p:pic>
        <p:pic>
          <p:nvPicPr>
            <p:cNvPr id="18" name="Picture 17"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588" y="699036"/>
              <a:ext cx="12188825" cy="404069"/>
            </a:xfrm>
            <a:prstGeom prst="rect">
              <a:avLst/>
            </a:prstGeom>
          </p:spPr>
        </p:pic>
        <p:pic>
          <p:nvPicPr>
            <p:cNvPr id="19" name="Picture 18"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 y="695590"/>
              <a:ext cx="12188825" cy="404069"/>
            </a:xfrm>
            <a:prstGeom prst="rect">
              <a:avLst/>
            </a:prstGeom>
          </p:spPr>
        </p:pic>
      </p:grpSp>
      <p:sp>
        <p:nvSpPr>
          <p:cNvPr id="2" name="Title 1"/>
          <p:cNvSpPr>
            <a:spLocks noGrp="1"/>
          </p:cNvSpPr>
          <p:nvPr>
            <p:ph type="ctrTitle"/>
          </p:nvPr>
        </p:nvSpPr>
        <p:spPr>
          <a:xfrm>
            <a:off x="393090" y="4041648"/>
            <a:ext cx="11408740" cy="1563624"/>
          </a:xfrm>
        </p:spPr>
        <p:txBody>
          <a:bodyPr lIns="0" tIns="64008" rIns="118872" bIns="64008" anchor="b">
            <a:normAutofit/>
          </a:bodyPr>
          <a:lstStyle>
            <a:lvl1pPr algn="l">
              <a:defRPr sz="3599">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393090" y="5852160"/>
            <a:ext cx="8721104" cy="731520"/>
          </a:xfrm>
        </p:spPr>
        <p:txBody>
          <a:bodyPr lIns="0" tIns="64008" rIns="118872" bIns="64008">
            <a:normAutofit/>
          </a:bodyPr>
          <a:lstStyle>
            <a:lvl1pPr marL="0" indent="0" algn="l">
              <a:buNone/>
              <a:defRPr sz="2199">
                <a:solidFill>
                  <a:schemeClr val="accent1"/>
                </a:solidFill>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dirty="0"/>
              <a:t>Click to edit Master subtitle style</a:t>
            </a:r>
          </a:p>
        </p:txBody>
      </p:sp>
    </p:spTree>
    <p:extLst>
      <p:ext uri="{BB962C8B-B14F-4D97-AF65-F5344CB8AC3E}">
        <p14:creationId xmlns:p14="http://schemas.microsoft.com/office/powerpoint/2010/main" val="10018068"/>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Electric / Gas Utilities Divider">
    <p:spTree>
      <p:nvGrpSpPr>
        <p:cNvPr id="1" name=""/>
        <p:cNvGrpSpPr/>
        <p:nvPr/>
      </p:nvGrpSpPr>
      <p:grpSpPr>
        <a:xfrm>
          <a:off x="0" y="0"/>
          <a:ext cx="0" cy="0"/>
          <a:chOff x="0" y="0"/>
          <a:chExt cx="0" cy="0"/>
        </a:xfrm>
      </p:grpSpPr>
      <p:pic>
        <p:nvPicPr>
          <p:cNvPr id="20" name="Picture 1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12651"/>
            <a:ext cx="12192368" cy="5688420"/>
          </a:xfrm>
          <a:prstGeom prst="rect">
            <a:avLst/>
          </a:prstGeom>
        </p:spPr>
      </p:pic>
      <p:sp>
        <p:nvSpPr>
          <p:cNvPr id="10" name="Rectangle 9"/>
          <p:cNvSpPr/>
          <p:nvPr userDrawn="1"/>
        </p:nvSpPr>
        <p:spPr>
          <a:xfrm>
            <a:off x="1588" y="5686446"/>
            <a:ext cx="12185651" cy="117155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dirty="0"/>
          </a:p>
        </p:txBody>
      </p:sp>
      <p:sp>
        <p:nvSpPr>
          <p:cNvPr id="11" name="Slide Number Placeholder 1"/>
          <p:cNvSpPr txBox="1">
            <a:spLocks/>
          </p:cNvSpPr>
          <p:nvPr userDrawn="1"/>
        </p:nvSpPr>
        <p:spPr>
          <a:xfrm>
            <a:off x="9395414" y="6599503"/>
            <a:ext cx="2547668" cy="268287"/>
          </a:xfrm>
          <a:prstGeom prst="rect">
            <a:avLst/>
          </a:prstGeom>
        </p:spPr>
        <p:txBody>
          <a:bodyPr lIns="121867" tIns="60933" rIns="121867" bIns="60933"/>
          <a:lstStyle>
            <a:lvl1pPr>
              <a:defRPr sz="800"/>
            </a:lvl1pPr>
          </a:lstStyle>
          <a:p>
            <a:pPr marL="0" marR="0" lvl="0" indent="0" algn="r" defTabSz="1218621" rtl="0" eaLnBrk="1" fontAlgn="auto" latinLnBrk="0" hangingPunct="1">
              <a:lnSpc>
                <a:spcPct val="100000"/>
              </a:lnSpc>
              <a:spcBef>
                <a:spcPts val="0"/>
              </a:spcBef>
              <a:spcAft>
                <a:spcPts val="0"/>
              </a:spcAft>
              <a:buClrTx/>
              <a:buSzTx/>
              <a:buFontTx/>
              <a:buNone/>
              <a:tabLst/>
              <a:defRPr/>
            </a:pPr>
            <a:r>
              <a:rPr lang="en-US" sz="800" dirty="0">
                <a:solidFill>
                  <a:schemeClr val="bg1">
                    <a:lumMod val="50000"/>
                  </a:schemeClr>
                </a:solidFill>
                <a:latin typeface="+mn-lt"/>
              </a:rPr>
              <a:t>©  2016 Bentley</a:t>
            </a:r>
            <a:r>
              <a:rPr lang="en-US" sz="800" baseline="0" dirty="0">
                <a:solidFill>
                  <a:schemeClr val="bg1">
                    <a:lumMod val="50000"/>
                  </a:schemeClr>
                </a:solidFill>
                <a:latin typeface="+mn-lt"/>
              </a:rPr>
              <a:t> Systems, Incorporated</a:t>
            </a:r>
            <a:endParaRPr lang="en-US" sz="800" dirty="0">
              <a:solidFill>
                <a:schemeClr val="bg1">
                  <a:lumMod val="50000"/>
                </a:schemeClr>
              </a:solidFill>
              <a:latin typeface="+mn-lt"/>
            </a:endParaRPr>
          </a:p>
          <a:p>
            <a:pPr marL="0" marR="0" lvl="0" indent="0" algn="l" defTabSz="1218621"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chemeClr val="bg1">
                  <a:lumMod val="65000"/>
                </a:schemeClr>
              </a:solidFill>
              <a:effectLst/>
              <a:uLnTx/>
              <a:uFillTx/>
              <a:latin typeface="+mn-lt"/>
              <a:ea typeface="+mn-ea"/>
              <a:cs typeface="+mn-cs"/>
            </a:endParaRPr>
          </a:p>
        </p:txBody>
      </p:sp>
      <p:sp>
        <p:nvSpPr>
          <p:cNvPr id="12" name="Rectangle 11"/>
          <p:cNvSpPr/>
          <p:nvPr userDrawn="1"/>
        </p:nvSpPr>
        <p:spPr>
          <a:xfrm>
            <a:off x="0" y="3273005"/>
            <a:ext cx="12185651" cy="2413439"/>
          </a:xfrm>
          <a:prstGeom prst="rect">
            <a:avLst/>
          </a:prstGeom>
          <a:gradFill>
            <a:gsLst>
              <a:gs pos="0">
                <a:srgbClr val="000000">
                  <a:alpha val="0"/>
                </a:srgbClr>
              </a:gs>
              <a:gs pos="100000">
                <a:srgbClr val="000000">
                  <a:alpha val="90000"/>
                </a:srgbClr>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dirty="0"/>
          </a:p>
        </p:txBody>
      </p:sp>
      <p:pic>
        <p:nvPicPr>
          <p:cNvPr id="13" name="Picture 12"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588" y="5734010"/>
            <a:ext cx="12185651" cy="404069"/>
          </a:xfrm>
          <a:prstGeom prst="rect">
            <a:avLst/>
          </a:prstGeom>
        </p:spPr>
      </p:pic>
      <p:sp>
        <p:nvSpPr>
          <p:cNvPr id="14" name="Rectangle 13"/>
          <p:cNvSpPr/>
          <p:nvPr userDrawn="1"/>
        </p:nvSpPr>
        <p:spPr>
          <a:xfrm>
            <a:off x="1588" y="1"/>
            <a:ext cx="12185651" cy="4273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dirty="0"/>
          </a:p>
        </p:txBody>
      </p:sp>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05515" y="5858392"/>
            <a:ext cx="1978588" cy="459184"/>
          </a:xfrm>
          <a:prstGeom prst="rect">
            <a:avLst/>
          </a:prstGeom>
        </p:spPr>
      </p:pic>
      <p:grpSp>
        <p:nvGrpSpPr>
          <p:cNvPr id="16" name="Group 15"/>
          <p:cNvGrpSpPr/>
          <p:nvPr userDrawn="1"/>
        </p:nvGrpSpPr>
        <p:grpSpPr>
          <a:xfrm>
            <a:off x="-1" y="427306"/>
            <a:ext cx="12187239" cy="407515"/>
            <a:chOff x="-1" y="695590"/>
            <a:chExt cx="12190414" cy="407515"/>
          </a:xfrm>
        </p:grpSpPr>
        <p:pic>
          <p:nvPicPr>
            <p:cNvPr id="17" name="Picture 16"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588" y="698090"/>
              <a:ext cx="12188825" cy="404069"/>
            </a:xfrm>
            <a:prstGeom prst="rect">
              <a:avLst/>
            </a:prstGeom>
          </p:spPr>
        </p:pic>
        <p:pic>
          <p:nvPicPr>
            <p:cNvPr id="18" name="Picture 17"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588" y="699036"/>
              <a:ext cx="12188825" cy="404069"/>
            </a:xfrm>
            <a:prstGeom prst="rect">
              <a:avLst/>
            </a:prstGeom>
          </p:spPr>
        </p:pic>
        <p:pic>
          <p:nvPicPr>
            <p:cNvPr id="19" name="Picture 18"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 y="695590"/>
              <a:ext cx="12188825" cy="404069"/>
            </a:xfrm>
            <a:prstGeom prst="rect">
              <a:avLst/>
            </a:prstGeom>
          </p:spPr>
        </p:pic>
      </p:grpSp>
      <p:sp>
        <p:nvSpPr>
          <p:cNvPr id="2" name="Title 1"/>
          <p:cNvSpPr>
            <a:spLocks noGrp="1"/>
          </p:cNvSpPr>
          <p:nvPr>
            <p:ph type="ctrTitle"/>
          </p:nvPr>
        </p:nvSpPr>
        <p:spPr>
          <a:xfrm>
            <a:off x="393090" y="4041648"/>
            <a:ext cx="11408740" cy="1563624"/>
          </a:xfrm>
        </p:spPr>
        <p:txBody>
          <a:bodyPr lIns="0" tIns="64008" rIns="118872" bIns="64008" anchor="b">
            <a:normAutofit/>
          </a:bodyPr>
          <a:lstStyle>
            <a:lvl1pPr algn="l">
              <a:defRPr sz="3599">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393090" y="5852160"/>
            <a:ext cx="8721104" cy="731520"/>
          </a:xfrm>
        </p:spPr>
        <p:txBody>
          <a:bodyPr lIns="0" tIns="64008" rIns="118872" bIns="64008">
            <a:normAutofit/>
          </a:bodyPr>
          <a:lstStyle>
            <a:lvl1pPr marL="0" indent="0" algn="l">
              <a:buNone/>
              <a:defRPr sz="2199">
                <a:solidFill>
                  <a:schemeClr val="accent1"/>
                </a:solidFill>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dirty="0"/>
              <a:t>Click to edit Master subtitle style</a:t>
            </a:r>
          </a:p>
        </p:txBody>
      </p:sp>
    </p:spTree>
    <p:extLst>
      <p:ext uri="{BB962C8B-B14F-4D97-AF65-F5344CB8AC3E}">
        <p14:creationId xmlns:p14="http://schemas.microsoft.com/office/powerpoint/2010/main" val="3830189824"/>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Government Divider">
    <p:spTree>
      <p:nvGrpSpPr>
        <p:cNvPr id="1" name=""/>
        <p:cNvGrpSpPr/>
        <p:nvPr/>
      </p:nvGrpSpPr>
      <p:grpSpPr>
        <a:xfrm>
          <a:off x="0" y="0"/>
          <a:ext cx="0" cy="0"/>
          <a:chOff x="0" y="0"/>
          <a:chExt cx="0" cy="0"/>
        </a:xfrm>
      </p:grpSpPr>
      <p:pic>
        <p:nvPicPr>
          <p:cNvPr id="20" name="Picture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8" y="221672"/>
            <a:ext cx="12185651" cy="5815086"/>
          </a:xfrm>
          <a:prstGeom prst="rect">
            <a:avLst/>
          </a:prstGeom>
        </p:spPr>
      </p:pic>
      <p:sp>
        <p:nvSpPr>
          <p:cNvPr id="10" name="Rectangle 9"/>
          <p:cNvSpPr/>
          <p:nvPr userDrawn="1"/>
        </p:nvSpPr>
        <p:spPr>
          <a:xfrm>
            <a:off x="1588" y="5686446"/>
            <a:ext cx="12185651" cy="117155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dirty="0"/>
          </a:p>
        </p:txBody>
      </p:sp>
      <p:sp>
        <p:nvSpPr>
          <p:cNvPr id="11" name="Slide Number Placeholder 1"/>
          <p:cNvSpPr txBox="1">
            <a:spLocks/>
          </p:cNvSpPr>
          <p:nvPr userDrawn="1"/>
        </p:nvSpPr>
        <p:spPr>
          <a:xfrm>
            <a:off x="9395414" y="6599503"/>
            <a:ext cx="2547668" cy="268287"/>
          </a:xfrm>
          <a:prstGeom prst="rect">
            <a:avLst/>
          </a:prstGeom>
        </p:spPr>
        <p:txBody>
          <a:bodyPr lIns="121867" tIns="60933" rIns="121867" bIns="60933"/>
          <a:lstStyle>
            <a:lvl1pPr>
              <a:defRPr sz="800"/>
            </a:lvl1pPr>
          </a:lstStyle>
          <a:p>
            <a:pPr marL="0" marR="0" lvl="0" indent="0" algn="r" defTabSz="1218621" rtl="0" eaLnBrk="1" fontAlgn="auto" latinLnBrk="0" hangingPunct="1">
              <a:lnSpc>
                <a:spcPct val="100000"/>
              </a:lnSpc>
              <a:spcBef>
                <a:spcPts val="0"/>
              </a:spcBef>
              <a:spcAft>
                <a:spcPts val="0"/>
              </a:spcAft>
              <a:buClrTx/>
              <a:buSzTx/>
              <a:buFontTx/>
              <a:buNone/>
              <a:tabLst/>
              <a:defRPr/>
            </a:pPr>
            <a:r>
              <a:rPr lang="en-US" sz="800" dirty="0">
                <a:solidFill>
                  <a:schemeClr val="bg1">
                    <a:lumMod val="50000"/>
                  </a:schemeClr>
                </a:solidFill>
                <a:latin typeface="+mn-lt"/>
              </a:rPr>
              <a:t>©  2016 Bentley</a:t>
            </a:r>
            <a:r>
              <a:rPr lang="en-US" sz="800" baseline="0" dirty="0">
                <a:solidFill>
                  <a:schemeClr val="bg1">
                    <a:lumMod val="50000"/>
                  </a:schemeClr>
                </a:solidFill>
                <a:latin typeface="+mn-lt"/>
              </a:rPr>
              <a:t> Systems, Incorporated</a:t>
            </a:r>
            <a:endParaRPr lang="en-US" sz="800" dirty="0">
              <a:solidFill>
                <a:schemeClr val="bg1">
                  <a:lumMod val="50000"/>
                </a:schemeClr>
              </a:solidFill>
              <a:latin typeface="+mn-lt"/>
            </a:endParaRPr>
          </a:p>
          <a:p>
            <a:pPr marL="0" marR="0" lvl="0" indent="0" algn="l" defTabSz="1218621"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chemeClr val="bg1">
                  <a:lumMod val="65000"/>
                </a:schemeClr>
              </a:solidFill>
              <a:effectLst/>
              <a:uLnTx/>
              <a:uFillTx/>
              <a:latin typeface="+mn-lt"/>
              <a:ea typeface="+mn-ea"/>
              <a:cs typeface="+mn-cs"/>
            </a:endParaRPr>
          </a:p>
        </p:txBody>
      </p:sp>
      <p:sp>
        <p:nvSpPr>
          <p:cNvPr id="12" name="Rectangle 11"/>
          <p:cNvSpPr/>
          <p:nvPr userDrawn="1"/>
        </p:nvSpPr>
        <p:spPr>
          <a:xfrm>
            <a:off x="0" y="3273005"/>
            <a:ext cx="12185651" cy="2413439"/>
          </a:xfrm>
          <a:prstGeom prst="rect">
            <a:avLst/>
          </a:prstGeom>
          <a:gradFill>
            <a:gsLst>
              <a:gs pos="0">
                <a:srgbClr val="000000">
                  <a:alpha val="0"/>
                </a:srgbClr>
              </a:gs>
              <a:gs pos="100000">
                <a:srgbClr val="000000">
                  <a:alpha val="90000"/>
                </a:srgbClr>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dirty="0"/>
          </a:p>
        </p:txBody>
      </p:sp>
      <p:pic>
        <p:nvPicPr>
          <p:cNvPr id="13" name="Picture 12"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588" y="5734010"/>
            <a:ext cx="12185651" cy="404069"/>
          </a:xfrm>
          <a:prstGeom prst="rect">
            <a:avLst/>
          </a:prstGeom>
        </p:spPr>
      </p:pic>
      <p:sp>
        <p:nvSpPr>
          <p:cNvPr id="14" name="Rectangle 13"/>
          <p:cNvSpPr/>
          <p:nvPr userDrawn="1"/>
        </p:nvSpPr>
        <p:spPr>
          <a:xfrm>
            <a:off x="1588" y="1"/>
            <a:ext cx="12185651" cy="4273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dirty="0"/>
          </a:p>
        </p:txBody>
      </p:sp>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05515" y="5858392"/>
            <a:ext cx="1978588" cy="459184"/>
          </a:xfrm>
          <a:prstGeom prst="rect">
            <a:avLst/>
          </a:prstGeom>
        </p:spPr>
      </p:pic>
      <p:grpSp>
        <p:nvGrpSpPr>
          <p:cNvPr id="16" name="Group 15"/>
          <p:cNvGrpSpPr/>
          <p:nvPr userDrawn="1"/>
        </p:nvGrpSpPr>
        <p:grpSpPr>
          <a:xfrm>
            <a:off x="-1" y="427306"/>
            <a:ext cx="12187239" cy="407515"/>
            <a:chOff x="-1" y="695590"/>
            <a:chExt cx="12190414" cy="407515"/>
          </a:xfrm>
        </p:grpSpPr>
        <p:pic>
          <p:nvPicPr>
            <p:cNvPr id="17" name="Picture 16"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588" y="698090"/>
              <a:ext cx="12188825" cy="404069"/>
            </a:xfrm>
            <a:prstGeom prst="rect">
              <a:avLst/>
            </a:prstGeom>
          </p:spPr>
        </p:pic>
        <p:pic>
          <p:nvPicPr>
            <p:cNvPr id="18" name="Picture 17"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588" y="699036"/>
              <a:ext cx="12188825" cy="404069"/>
            </a:xfrm>
            <a:prstGeom prst="rect">
              <a:avLst/>
            </a:prstGeom>
          </p:spPr>
        </p:pic>
        <p:pic>
          <p:nvPicPr>
            <p:cNvPr id="19" name="Picture 18"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 y="695590"/>
              <a:ext cx="12188825" cy="404069"/>
            </a:xfrm>
            <a:prstGeom prst="rect">
              <a:avLst/>
            </a:prstGeom>
          </p:spPr>
        </p:pic>
      </p:grpSp>
      <p:sp>
        <p:nvSpPr>
          <p:cNvPr id="2" name="Title 1"/>
          <p:cNvSpPr>
            <a:spLocks noGrp="1"/>
          </p:cNvSpPr>
          <p:nvPr>
            <p:ph type="ctrTitle"/>
          </p:nvPr>
        </p:nvSpPr>
        <p:spPr>
          <a:xfrm>
            <a:off x="393090" y="4041648"/>
            <a:ext cx="11408740" cy="1563624"/>
          </a:xfrm>
        </p:spPr>
        <p:txBody>
          <a:bodyPr lIns="0" tIns="64008" rIns="118872" bIns="64008" anchor="b">
            <a:normAutofit/>
          </a:bodyPr>
          <a:lstStyle>
            <a:lvl1pPr algn="l">
              <a:defRPr sz="3599">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393090" y="5852160"/>
            <a:ext cx="8721104" cy="731520"/>
          </a:xfrm>
        </p:spPr>
        <p:txBody>
          <a:bodyPr lIns="0" tIns="64008" rIns="118872" bIns="64008">
            <a:normAutofit/>
          </a:bodyPr>
          <a:lstStyle>
            <a:lvl1pPr marL="0" indent="0" algn="l">
              <a:buNone/>
              <a:defRPr sz="2199">
                <a:solidFill>
                  <a:schemeClr val="accent1"/>
                </a:solidFill>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dirty="0"/>
              <a:t>Click to edit Master subtitle style</a:t>
            </a:r>
          </a:p>
        </p:txBody>
      </p:sp>
    </p:spTree>
    <p:extLst>
      <p:ext uri="{BB962C8B-B14F-4D97-AF65-F5344CB8AC3E}">
        <p14:creationId xmlns:p14="http://schemas.microsoft.com/office/powerpoint/2010/main" val="322388470"/>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dy - Title + 1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Content Placeholder 4"/>
          <p:cNvSpPr>
            <a:spLocks noGrp="1"/>
          </p:cNvSpPr>
          <p:nvPr>
            <p:ph sz="quarter" idx="10"/>
          </p:nvPr>
        </p:nvSpPr>
        <p:spPr>
          <a:xfrm>
            <a:off x="502882" y="1451183"/>
            <a:ext cx="11174904" cy="4635292"/>
          </a:xfrm>
        </p:spPr>
        <p:txBody>
          <a:bodyPr/>
          <a:lstStyle/>
          <a:p>
            <a:pPr lvl="0"/>
            <a:r>
              <a:rPr lang="en-US" dirty="0"/>
              <a:t>Click to edit Master text styles</a:t>
            </a:r>
          </a:p>
          <a:p>
            <a:pPr lvl="1"/>
            <a:r>
              <a:rPr lang="en-US" dirty="0"/>
              <a:t>Second level</a:t>
            </a:r>
          </a:p>
          <a:p>
            <a:pPr lvl="2"/>
            <a:r>
              <a:rPr lang="en-US" dirty="0"/>
              <a:t>Third level</a:t>
            </a:r>
          </a:p>
        </p:txBody>
      </p:sp>
      <p:pic>
        <p:nvPicPr>
          <p:cNvPr id="4" name="Picture 3" descr="\\psf\Home\Graphic Tank\Bentley_Formats_Final.jpg"/>
          <p:cNvPicPr>
            <a:picLocks noChangeAspect="1" noChangeArrowheads="1"/>
          </p:cNvPicPr>
          <p:nvPr userDrawn="1"/>
        </p:nvPicPr>
        <p:blipFill rotWithShape="1">
          <a:blip r:embed="rId2" cstate="screen">
            <a:extLst>
              <a:ext uri="{BEBA8EAE-BF5A-486C-A8C5-ECC9F3942E4B}">
                <a14:imgProps xmlns:a14="http://schemas.microsoft.com/office/drawing/2010/main">
                  <a14:imgLayer r:embed="rId3">
                    <a14:imgEffect>
                      <a14:brightnessContrast bright="8000" contrast="-3000"/>
                    </a14:imgEffect>
                  </a14:imgLayer>
                </a14:imgProps>
              </a:ext>
              <a:ext uri="{28A0092B-C50C-407E-A947-70E740481C1C}">
                <a14:useLocalDpi xmlns:a14="http://schemas.microsoft.com/office/drawing/2010/main"/>
              </a:ext>
            </a:extLst>
          </a:blip>
          <a:srcRect t="13179" b="86155"/>
          <a:stretch/>
        </p:blipFill>
        <p:spPr bwMode="auto">
          <a:xfrm>
            <a:off x="3046414" y="1103792"/>
            <a:ext cx="9144000" cy="457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psf\Home\Graphic Tank\Bentley_Formats_Final.jpg"/>
          <p:cNvPicPr>
            <a:picLocks noChangeAspect="1" noChangeArrowheads="1"/>
          </p:cNvPicPr>
          <p:nvPr userDrawn="1"/>
        </p:nvPicPr>
        <p:blipFill rotWithShape="1">
          <a:blip r:embed="rId2" cstate="screen">
            <a:extLst>
              <a:ext uri="{BEBA8EAE-BF5A-486C-A8C5-ECC9F3942E4B}">
                <a14:imgProps xmlns:a14="http://schemas.microsoft.com/office/drawing/2010/main">
                  <a14:imgLayer r:embed="rId3">
                    <a14:imgEffect>
                      <a14:brightnessContrast bright="8000" contrast="-3000"/>
                    </a14:imgEffect>
                  </a14:imgLayer>
                </a14:imgProps>
              </a:ext>
              <a:ext uri="{28A0092B-C50C-407E-A947-70E740481C1C}">
                <a14:useLocalDpi xmlns:a14="http://schemas.microsoft.com/office/drawing/2010/main"/>
              </a:ext>
            </a:extLst>
          </a:blip>
          <a:srcRect t="13179" b="86155"/>
          <a:stretch/>
        </p:blipFill>
        <p:spPr bwMode="auto">
          <a:xfrm>
            <a:off x="0" y="1103792"/>
            <a:ext cx="9144000" cy="45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3817350"/>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Mining Divider">
    <p:spTree>
      <p:nvGrpSpPr>
        <p:cNvPr id="1" name=""/>
        <p:cNvGrpSpPr/>
        <p:nvPr/>
      </p:nvGrpSpPr>
      <p:grpSpPr>
        <a:xfrm>
          <a:off x="0" y="0"/>
          <a:ext cx="0" cy="0"/>
          <a:chOff x="0" y="0"/>
          <a:chExt cx="0" cy="0"/>
        </a:xfrm>
      </p:grpSpPr>
      <p:pic>
        <p:nvPicPr>
          <p:cNvPr id="20" name="Picture 1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590" y="144380"/>
            <a:ext cx="12190415" cy="5662863"/>
          </a:xfrm>
          <a:prstGeom prst="rect">
            <a:avLst/>
          </a:prstGeom>
        </p:spPr>
      </p:pic>
      <p:sp>
        <p:nvSpPr>
          <p:cNvPr id="10" name="Rectangle 9"/>
          <p:cNvSpPr/>
          <p:nvPr userDrawn="1"/>
        </p:nvSpPr>
        <p:spPr>
          <a:xfrm>
            <a:off x="1588" y="5686446"/>
            <a:ext cx="12185651" cy="117155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dirty="0"/>
          </a:p>
        </p:txBody>
      </p:sp>
      <p:sp>
        <p:nvSpPr>
          <p:cNvPr id="11" name="Slide Number Placeholder 1"/>
          <p:cNvSpPr txBox="1">
            <a:spLocks/>
          </p:cNvSpPr>
          <p:nvPr userDrawn="1"/>
        </p:nvSpPr>
        <p:spPr>
          <a:xfrm>
            <a:off x="9395414" y="6599503"/>
            <a:ext cx="2547668" cy="268287"/>
          </a:xfrm>
          <a:prstGeom prst="rect">
            <a:avLst/>
          </a:prstGeom>
        </p:spPr>
        <p:txBody>
          <a:bodyPr lIns="121867" tIns="60933" rIns="121867" bIns="60933"/>
          <a:lstStyle>
            <a:lvl1pPr>
              <a:defRPr sz="800"/>
            </a:lvl1pPr>
          </a:lstStyle>
          <a:p>
            <a:pPr marL="0" marR="0" lvl="0" indent="0" algn="r" defTabSz="1218621" rtl="0" eaLnBrk="1" fontAlgn="auto" latinLnBrk="0" hangingPunct="1">
              <a:lnSpc>
                <a:spcPct val="100000"/>
              </a:lnSpc>
              <a:spcBef>
                <a:spcPts val="0"/>
              </a:spcBef>
              <a:spcAft>
                <a:spcPts val="0"/>
              </a:spcAft>
              <a:buClrTx/>
              <a:buSzTx/>
              <a:buFontTx/>
              <a:buNone/>
              <a:tabLst/>
              <a:defRPr/>
            </a:pPr>
            <a:r>
              <a:rPr lang="en-US" sz="800" dirty="0">
                <a:solidFill>
                  <a:schemeClr val="bg1">
                    <a:lumMod val="50000"/>
                  </a:schemeClr>
                </a:solidFill>
                <a:latin typeface="+mn-lt"/>
              </a:rPr>
              <a:t>©  2016 Bentley</a:t>
            </a:r>
            <a:r>
              <a:rPr lang="en-US" sz="800" baseline="0" dirty="0">
                <a:solidFill>
                  <a:schemeClr val="bg1">
                    <a:lumMod val="50000"/>
                  </a:schemeClr>
                </a:solidFill>
                <a:latin typeface="+mn-lt"/>
              </a:rPr>
              <a:t> Systems, Incorporated</a:t>
            </a:r>
            <a:endParaRPr lang="en-US" sz="800" dirty="0">
              <a:solidFill>
                <a:schemeClr val="bg1">
                  <a:lumMod val="50000"/>
                </a:schemeClr>
              </a:solidFill>
              <a:latin typeface="+mn-lt"/>
            </a:endParaRPr>
          </a:p>
          <a:p>
            <a:pPr marL="0" marR="0" lvl="0" indent="0" algn="l" defTabSz="1218621"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chemeClr val="bg1">
                  <a:lumMod val="65000"/>
                </a:schemeClr>
              </a:solidFill>
              <a:effectLst/>
              <a:uLnTx/>
              <a:uFillTx/>
              <a:latin typeface="+mn-lt"/>
              <a:ea typeface="+mn-ea"/>
              <a:cs typeface="+mn-cs"/>
            </a:endParaRPr>
          </a:p>
        </p:txBody>
      </p:sp>
      <p:sp>
        <p:nvSpPr>
          <p:cNvPr id="12" name="Rectangle 11"/>
          <p:cNvSpPr/>
          <p:nvPr userDrawn="1"/>
        </p:nvSpPr>
        <p:spPr>
          <a:xfrm>
            <a:off x="0" y="3273005"/>
            <a:ext cx="12185651" cy="2413439"/>
          </a:xfrm>
          <a:prstGeom prst="rect">
            <a:avLst/>
          </a:prstGeom>
          <a:gradFill>
            <a:gsLst>
              <a:gs pos="0">
                <a:srgbClr val="000000">
                  <a:alpha val="0"/>
                </a:srgbClr>
              </a:gs>
              <a:gs pos="100000">
                <a:srgbClr val="000000">
                  <a:alpha val="90000"/>
                </a:srgbClr>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dirty="0"/>
          </a:p>
        </p:txBody>
      </p:sp>
      <p:pic>
        <p:nvPicPr>
          <p:cNvPr id="13" name="Picture 12"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588" y="5734010"/>
            <a:ext cx="12185651" cy="404069"/>
          </a:xfrm>
          <a:prstGeom prst="rect">
            <a:avLst/>
          </a:prstGeom>
        </p:spPr>
      </p:pic>
      <p:sp>
        <p:nvSpPr>
          <p:cNvPr id="14" name="Rectangle 13"/>
          <p:cNvSpPr/>
          <p:nvPr userDrawn="1"/>
        </p:nvSpPr>
        <p:spPr>
          <a:xfrm>
            <a:off x="1588" y="1"/>
            <a:ext cx="12185651" cy="4273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dirty="0"/>
          </a:p>
        </p:txBody>
      </p:sp>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05515" y="5858392"/>
            <a:ext cx="1978588" cy="459184"/>
          </a:xfrm>
          <a:prstGeom prst="rect">
            <a:avLst/>
          </a:prstGeom>
        </p:spPr>
      </p:pic>
      <p:grpSp>
        <p:nvGrpSpPr>
          <p:cNvPr id="16" name="Group 15"/>
          <p:cNvGrpSpPr/>
          <p:nvPr userDrawn="1"/>
        </p:nvGrpSpPr>
        <p:grpSpPr>
          <a:xfrm>
            <a:off x="-1" y="427306"/>
            <a:ext cx="12187239" cy="407515"/>
            <a:chOff x="-1" y="695590"/>
            <a:chExt cx="12190414" cy="407515"/>
          </a:xfrm>
        </p:grpSpPr>
        <p:pic>
          <p:nvPicPr>
            <p:cNvPr id="17" name="Picture 16"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588" y="698090"/>
              <a:ext cx="12188825" cy="404069"/>
            </a:xfrm>
            <a:prstGeom prst="rect">
              <a:avLst/>
            </a:prstGeom>
          </p:spPr>
        </p:pic>
        <p:pic>
          <p:nvPicPr>
            <p:cNvPr id="18" name="Picture 17"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588" y="699036"/>
              <a:ext cx="12188825" cy="404069"/>
            </a:xfrm>
            <a:prstGeom prst="rect">
              <a:avLst/>
            </a:prstGeom>
          </p:spPr>
        </p:pic>
        <p:pic>
          <p:nvPicPr>
            <p:cNvPr id="19" name="Picture 18"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 y="695590"/>
              <a:ext cx="12188825" cy="404069"/>
            </a:xfrm>
            <a:prstGeom prst="rect">
              <a:avLst/>
            </a:prstGeom>
          </p:spPr>
        </p:pic>
      </p:grpSp>
      <p:sp>
        <p:nvSpPr>
          <p:cNvPr id="2" name="Title 1"/>
          <p:cNvSpPr>
            <a:spLocks noGrp="1"/>
          </p:cNvSpPr>
          <p:nvPr>
            <p:ph type="ctrTitle"/>
          </p:nvPr>
        </p:nvSpPr>
        <p:spPr>
          <a:xfrm>
            <a:off x="393090" y="4041648"/>
            <a:ext cx="11408740" cy="1563624"/>
          </a:xfrm>
        </p:spPr>
        <p:txBody>
          <a:bodyPr lIns="0" tIns="64008" rIns="118872" bIns="64008" anchor="b">
            <a:normAutofit/>
          </a:bodyPr>
          <a:lstStyle>
            <a:lvl1pPr algn="l">
              <a:defRPr sz="3599">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393090" y="5852160"/>
            <a:ext cx="8721104" cy="731520"/>
          </a:xfrm>
        </p:spPr>
        <p:txBody>
          <a:bodyPr lIns="0" tIns="64008" rIns="118872" bIns="64008">
            <a:normAutofit/>
          </a:bodyPr>
          <a:lstStyle>
            <a:lvl1pPr marL="0" indent="0" algn="l">
              <a:buNone/>
              <a:defRPr sz="2199">
                <a:solidFill>
                  <a:schemeClr val="accent1"/>
                </a:solidFill>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dirty="0"/>
              <a:t>Click to edit Master subtitle style</a:t>
            </a:r>
          </a:p>
        </p:txBody>
      </p:sp>
    </p:spTree>
    <p:extLst>
      <p:ext uri="{BB962C8B-B14F-4D97-AF65-F5344CB8AC3E}">
        <p14:creationId xmlns:p14="http://schemas.microsoft.com/office/powerpoint/2010/main" val="2552815137"/>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Offshore Divider">
    <p:spTree>
      <p:nvGrpSpPr>
        <p:cNvPr id="1" name=""/>
        <p:cNvGrpSpPr/>
        <p:nvPr/>
      </p:nvGrpSpPr>
      <p:grpSpPr>
        <a:xfrm>
          <a:off x="0" y="0"/>
          <a:ext cx="0" cy="0"/>
          <a:chOff x="0" y="0"/>
          <a:chExt cx="0" cy="0"/>
        </a:xfrm>
      </p:grpSpPr>
      <p:pic>
        <p:nvPicPr>
          <p:cNvPr id="20" name="Picture 1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589" y="202019"/>
            <a:ext cx="12187238" cy="5645889"/>
          </a:xfrm>
          <a:prstGeom prst="rect">
            <a:avLst/>
          </a:prstGeom>
        </p:spPr>
      </p:pic>
      <p:sp>
        <p:nvSpPr>
          <p:cNvPr id="10" name="Rectangle 9"/>
          <p:cNvSpPr/>
          <p:nvPr userDrawn="1"/>
        </p:nvSpPr>
        <p:spPr>
          <a:xfrm>
            <a:off x="1588" y="5686446"/>
            <a:ext cx="12185651" cy="117155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dirty="0"/>
          </a:p>
        </p:txBody>
      </p:sp>
      <p:sp>
        <p:nvSpPr>
          <p:cNvPr id="11" name="Slide Number Placeholder 1"/>
          <p:cNvSpPr txBox="1">
            <a:spLocks/>
          </p:cNvSpPr>
          <p:nvPr userDrawn="1"/>
        </p:nvSpPr>
        <p:spPr>
          <a:xfrm>
            <a:off x="9395414" y="6599503"/>
            <a:ext cx="2547668" cy="268287"/>
          </a:xfrm>
          <a:prstGeom prst="rect">
            <a:avLst/>
          </a:prstGeom>
        </p:spPr>
        <p:txBody>
          <a:bodyPr lIns="121867" tIns="60933" rIns="121867" bIns="60933"/>
          <a:lstStyle>
            <a:lvl1pPr>
              <a:defRPr sz="800"/>
            </a:lvl1pPr>
          </a:lstStyle>
          <a:p>
            <a:pPr marL="0" marR="0" lvl="0" indent="0" algn="r" defTabSz="1218621" rtl="0" eaLnBrk="1" fontAlgn="auto" latinLnBrk="0" hangingPunct="1">
              <a:lnSpc>
                <a:spcPct val="100000"/>
              </a:lnSpc>
              <a:spcBef>
                <a:spcPts val="0"/>
              </a:spcBef>
              <a:spcAft>
                <a:spcPts val="0"/>
              </a:spcAft>
              <a:buClrTx/>
              <a:buSzTx/>
              <a:buFontTx/>
              <a:buNone/>
              <a:tabLst/>
              <a:defRPr/>
            </a:pPr>
            <a:r>
              <a:rPr lang="en-US" sz="800" dirty="0">
                <a:solidFill>
                  <a:schemeClr val="bg1">
                    <a:lumMod val="50000"/>
                  </a:schemeClr>
                </a:solidFill>
                <a:latin typeface="+mn-lt"/>
              </a:rPr>
              <a:t>©  2016 Bentley</a:t>
            </a:r>
            <a:r>
              <a:rPr lang="en-US" sz="800" baseline="0" dirty="0">
                <a:solidFill>
                  <a:schemeClr val="bg1">
                    <a:lumMod val="50000"/>
                  </a:schemeClr>
                </a:solidFill>
                <a:latin typeface="+mn-lt"/>
              </a:rPr>
              <a:t> Systems, Incorporated</a:t>
            </a:r>
            <a:endParaRPr lang="en-US" sz="800" dirty="0">
              <a:solidFill>
                <a:schemeClr val="bg1">
                  <a:lumMod val="50000"/>
                </a:schemeClr>
              </a:solidFill>
              <a:latin typeface="+mn-lt"/>
            </a:endParaRPr>
          </a:p>
          <a:p>
            <a:pPr marL="0" marR="0" lvl="0" indent="0" algn="l" defTabSz="1218621"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chemeClr val="bg1">
                  <a:lumMod val="65000"/>
                </a:schemeClr>
              </a:solidFill>
              <a:effectLst/>
              <a:uLnTx/>
              <a:uFillTx/>
              <a:latin typeface="+mn-lt"/>
              <a:ea typeface="+mn-ea"/>
              <a:cs typeface="+mn-cs"/>
            </a:endParaRPr>
          </a:p>
        </p:txBody>
      </p:sp>
      <p:sp>
        <p:nvSpPr>
          <p:cNvPr id="12" name="Rectangle 11"/>
          <p:cNvSpPr/>
          <p:nvPr userDrawn="1"/>
        </p:nvSpPr>
        <p:spPr>
          <a:xfrm>
            <a:off x="0" y="3273005"/>
            <a:ext cx="12185651" cy="2413439"/>
          </a:xfrm>
          <a:prstGeom prst="rect">
            <a:avLst/>
          </a:prstGeom>
          <a:gradFill>
            <a:gsLst>
              <a:gs pos="0">
                <a:srgbClr val="000000">
                  <a:alpha val="0"/>
                </a:srgbClr>
              </a:gs>
              <a:gs pos="100000">
                <a:srgbClr val="000000">
                  <a:alpha val="90000"/>
                </a:srgbClr>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dirty="0"/>
          </a:p>
        </p:txBody>
      </p:sp>
      <p:pic>
        <p:nvPicPr>
          <p:cNvPr id="13" name="Picture 12"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588" y="5734010"/>
            <a:ext cx="12185651" cy="404069"/>
          </a:xfrm>
          <a:prstGeom prst="rect">
            <a:avLst/>
          </a:prstGeom>
        </p:spPr>
      </p:pic>
      <p:sp>
        <p:nvSpPr>
          <p:cNvPr id="14" name="Rectangle 13"/>
          <p:cNvSpPr/>
          <p:nvPr userDrawn="1"/>
        </p:nvSpPr>
        <p:spPr>
          <a:xfrm>
            <a:off x="1588" y="1"/>
            <a:ext cx="12185651" cy="4273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dirty="0"/>
          </a:p>
        </p:txBody>
      </p:sp>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05515" y="5858392"/>
            <a:ext cx="1978588" cy="459184"/>
          </a:xfrm>
          <a:prstGeom prst="rect">
            <a:avLst/>
          </a:prstGeom>
        </p:spPr>
      </p:pic>
      <p:grpSp>
        <p:nvGrpSpPr>
          <p:cNvPr id="16" name="Group 15"/>
          <p:cNvGrpSpPr/>
          <p:nvPr userDrawn="1"/>
        </p:nvGrpSpPr>
        <p:grpSpPr>
          <a:xfrm>
            <a:off x="-1" y="427306"/>
            <a:ext cx="12187239" cy="407515"/>
            <a:chOff x="-1" y="695590"/>
            <a:chExt cx="12190414" cy="407515"/>
          </a:xfrm>
        </p:grpSpPr>
        <p:pic>
          <p:nvPicPr>
            <p:cNvPr id="17" name="Picture 16"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588" y="698090"/>
              <a:ext cx="12188825" cy="404069"/>
            </a:xfrm>
            <a:prstGeom prst="rect">
              <a:avLst/>
            </a:prstGeom>
          </p:spPr>
        </p:pic>
        <p:pic>
          <p:nvPicPr>
            <p:cNvPr id="18" name="Picture 17"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588" y="699036"/>
              <a:ext cx="12188825" cy="404069"/>
            </a:xfrm>
            <a:prstGeom prst="rect">
              <a:avLst/>
            </a:prstGeom>
          </p:spPr>
        </p:pic>
        <p:pic>
          <p:nvPicPr>
            <p:cNvPr id="19" name="Picture 18"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 y="695590"/>
              <a:ext cx="12188825" cy="404069"/>
            </a:xfrm>
            <a:prstGeom prst="rect">
              <a:avLst/>
            </a:prstGeom>
          </p:spPr>
        </p:pic>
      </p:grpSp>
      <p:sp>
        <p:nvSpPr>
          <p:cNvPr id="2" name="Title 1"/>
          <p:cNvSpPr>
            <a:spLocks noGrp="1"/>
          </p:cNvSpPr>
          <p:nvPr>
            <p:ph type="ctrTitle"/>
          </p:nvPr>
        </p:nvSpPr>
        <p:spPr>
          <a:xfrm>
            <a:off x="393090" y="4041648"/>
            <a:ext cx="11408740" cy="1563624"/>
          </a:xfrm>
        </p:spPr>
        <p:txBody>
          <a:bodyPr lIns="0" tIns="64008" rIns="118872" bIns="64008" anchor="b">
            <a:normAutofit/>
          </a:bodyPr>
          <a:lstStyle>
            <a:lvl1pPr algn="l">
              <a:defRPr sz="3599">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393090" y="5852160"/>
            <a:ext cx="8721104" cy="731520"/>
          </a:xfrm>
        </p:spPr>
        <p:txBody>
          <a:bodyPr lIns="0" tIns="64008" rIns="118872" bIns="64008">
            <a:normAutofit/>
          </a:bodyPr>
          <a:lstStyle>
            <a:lvl1pPr marL="0" indent="0" algn="l">
              <a:buNone/>
              <a:defRPr sz="2199">
                <a:solidFill>
                  <a:schemeClr val="accent1"/>
                </a:solidFill>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dirty="0"/>
              <a:t>Click to edit Master subtitle style</a:t>
            </a:r>
          </a:p>
        </p:txBody>
      </p:sp>
    </p:spTree>
    <p:extLst>
      <p:ext uri="{BB962C8B-B14F-4D97-AF65-F5344CB8AC3E}">
        <p14:creationId xmlns:p14="http://schemas.microsoft.com/office/powerpoint/2010/main" val="1992106885"/>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Power Generation Divider">
    <p:spTree>
      <p:nvGrpSpPr>
        <p:cNvPr id="1" name=""/>
        <p:cNvGrpSpPr/>
        <p:nvPr/>
      </p:nvGrpSpPr>
      <p:grpSpPr>
        <a:xfrm>
          <a:off x="0" y="0"/>
          <a:ext cx="0" cy="0"/>
          <a:chOff x="0" y="0"/>
          <a:chExt cx="0" cy="0"/>
        </a:xfrm>
      </p:grpSpPr>
      <p:pic>
        <p:nvPicPr>
          <p:cNvPr id="20" name="Picture 1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590" y="272716"/>
            <a:ext cx="12190415" cy="5486400"/>
          </a:xfrm>
          <a:prstGeom prst="rect">
            <a:avLst/>
          </a:prstGeom>
        </p:spPr>
      </p:pic>
      <p:sp>
        <p:nvSpPr>
          <p:cNvPr id="10" name="Rectangle 9"/>
          <p:cNvSpPr/>
          <p:nvPr userDrawn="1"/>
        </p:nvSpPr>
        <p:spPr>
          <a:xfrm>
            <a:off x="1588" y="5686446"/>
            <a:ext cx="12185651" cy="117155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dirty="0"/>
          </a:p>
        </p:txBody>
      </p:sp>
      <p:sp>
        <p:nvSpPr>
          <p:cNvPr id="11" name="Slide Number Placeholder 1"/>
          <p:cNvSpPr txBox="1">
            <a:spLocks/>
          </p:cNvSpPr>
          <p:nvPr userDrawn="1"/>
        </p:nvSpPr>
        <p:spPr>
          <a:xfrm>
            <a:off x="9395414" y="6599503"/>
            <a:ext cx="2547668" cy="268287"/>
          </a:xfrm>
          <a:prstGeom prst="rect">
            <a:avLst/>
          </a:prstGeom>
        </p:spPr>
        <p:txBody>
          <a:bodyPr lIns="121867" tIns="60933" rIns="121867" bIns="60933"/>
          <a:lstStyle>
            <a:lvl1pPr>
              <a:defRPr sz="800"/>
            </a:lvl1pPr>
          </a:lstStyle>
          <a:p>
            <a:pPr marL="0" marR="0" lvl="0" indent="0" algn="r" defTabSz="1218621" rtl="0" eaLnBrk="1" fontAlgn="auto" latinLnBrk="0" hangingPunct="1">
              <a:lnSpc>
                <a:spcPct val="100000"/>
              </a:lnSpc>
              <a:spcBef>
                <a:spcPts val="0"/>
              </a:spcBef>
              <a:spcAft>
                <a:spcPts val="0"/>
              </a:spcAft>
              <a:buClrTx/>
              <a:buSzTx/>
              <a:buFontTx/>
              <a:buNone/>
              <a:tabLst/>
              <a:defRPr/>
            </a:pPr>
            <a:r>
              <a:rPr lang="en-US" sz="800" dirty="0">
                <a:solidFill>
                  <a:schemeClr val="bg1">
                    <a:lumMod val="50000"/>
                  </a:schemeClr>
                </a:solidFill>
                <a:latin typeface="+mn-lt"/>
              </a:rPr>
              <a:t>©  2016 Bentley</a:t>
            </a:r>
            <a:r>
              <a:rPr lang="en-US" sz="800" baseline="0" dirty="0">
                <a:solidFill>
                  <a:schemeClr val="bg1">
                    <a:lumMod val="50000"/>
                  </a:schemeClr>
                </a:solidFill>
                <a:latin typeface="+mn-lt"/>
              </a:rPr>
              <a:t> Systems, Incorporated</a:t>
            </a:r>
            <a:endParaRPr lang="en-US" sz="800" dirty="0">
              <a:solidFill>
                <a:schemeClr val="bg1">
                  <a:lumMod val="50000"/>
                </a:schemeClr>
              </a:solidFill>
              <a:latin typeface="+mn-lt"/>
            </a:endParaRPr>
          </a:p>
          <a:p>
            <a:pPr marL="0" marR="0" lvl="0" indent="0" algn="l" defTabSz="1218621"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chemeClr val="bg1">
                  <a:lumMod val="65000"/>
                </a:schemeClr>
              </a:solidFill>
              <a:effectLst/>
              <a:uLnTx/>
              <a:uFillTx/>
              <a:latin typeface="+mn-lt"/>
              <a:ea typeface="+mn-ea"/>
              <a:cs typeface="+mn-cs"/>
            </a:endParaRPr>
          </a:p>
        </p:txBody>
      </p:sp>
      <p:sp>
        <p:nvSpPr>
          <p:cNvPr id="12" name="Rectangle 11"/>
          <p:cNvSpPr/>
          <p:nvPr userDrawn="1"/>
        </p:nvSpPr>
        <p:spPr>
          <a:xfrm>
            <a:off x="0" y="3273005"/>
            <a:ext cx="12185651" cy="2413439"/>
          </a:xfrm>
          <a:prstGeom prst="rect">
            <a:avLst/>
          </a:prstGeom>
          <a:gradFill>
            <a:gsLst>
              <a:gs pos="0">
                <a:srgbClr val="000000">
                  <a:alpha val="0"/>
                </a:srgbClr>
              </a:gs>
              <a:gs pos="100000">
                <a:srgbClr val="000000">
                  <a:alpha val="90000"/>
                </a:srgbClr>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dirty="0"/>
          </a:p>
        </p:txBody>
      </p:sp>
      <p:pic>
        <p:nvPicPr>
          <p:cNvPr id="13" name="Picture 12"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588" y="5734010"/>
            <a:ext cx="12185651" cy="404069"/>
          </a:xfrm>
          <a:prstGeom prst="rect">
            <a:avLst/>
          </a:prstGeom>
        </p:spPr>
      </p:pic>
      <p:sp>
        <p:nvSpPr>
          <p:cNvPr id="14" name="Rectangle 13"/>
          <p:cNvSpPr/>
          <p:nvPr userDrawn="1"/>
        </p:nvSpPr>
        <p:spPr>
          <a:xfrm>
            <a:off x="1588" y="1"/>
            <a:ext cx="12185651" cy="4273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dirty="0"/>
          </a:p>
        </p:txBody>
      </p:sp>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05515" y="5858392"/>
            <a:ext cx="1978588" cy="459184"/>
          </a:xfrm>
          <a:prstGeom prst="rect">
            <a:avLst/>
          </a:prstGeom>
        </p:spPr>
      </p:pic>
      <p:grpSp>
        <p:nvGrpSpPr>
          <p:cNvPr id="16" name="Group 15"/>
          <p:cNvGrpSpPr/>
          <p:nvPr userDrawn="1"/>
        </p:nvGrpSpPr>
        <p:grpSpPr>
          <a:xfrm>
            <a:off x="-1" y="427306"/>
            <a:ext cx="12187239" cy="407515"/>
            <a:chOff x="-1" y="695590"/>
            <a:chExt cx="12190414" cy="407515"/>
          </a:xfrm>
        </p:grpSpPr>
        <p:pic>
          <p:nvPicPr>
            <p:cNvPr id="17" name="Picture 16"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588" y="698090"/>
              <a:ext cx="12188825" cy="404069"/>
            </a:xfrm>
            <a:prstGeom prst="rect">
              <a:avLst/>
            </a:prstGeom>
          </p:spPr>
        </p:pic>
        <p:pic>
          <p:nvPicPr>
            <p:cNvPr id="18" name="Picture 17"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588" y="699036"/>
              <a:ext cx="12188825" cy="404069"/>
            </a:xfrm>
            <a:prstGeom prst="rect">
              <a:avLst/>
            </a:prstGeom>
          </p:spPr>
        </p:pic>
        <p:pic>
          <p:nvPicPr>
            <p:cNvPr id="19" name="Picture 18"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 y="695590"/>
              <a:ext cx="12188825" cy="404069"/>
            </a:xfrm>
            <a:prstGeom prst="rect">
              <a:avLst/>
            </a:prstGeom>
          </p:spPr>
        </p:pic>
      </p:grpSp>
      <p:sp>
        <p:nvSpPr>
          <p:cNvPr id="2" name="Title 1"/>
          <p:cNvSpPr>
            <a:spLocks noGrp="1"/>
          </p:cNvSpPr>
          <p:nvPr>
            <p:ph type="ctrTitle"/>
          </p:nvPr>
        </p:nvSpPr>
        <p:spPr>
          <a:xfrm>
            <a:off x="393090" y="4041648"/>
            <a:ext cx="11408740" cy="1563624"/>
          </a:xfrm>
        </p:spPr>
        <p:txBody>
          <a:bodyPr lIns="0" tIns="64008" rIns="118872" bIns="64008" anchor="b">
            <a:normAutofit/>
          </a:bodyPr>
          <a:lstStyle>
            <a:lvl1pPr algn="l">
              <a:defRPr sz="3599">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393090" y="5852160"/>
            <a:ext cx="8721104" cy="731520"/>
          </a:xfrm>
        </p:spPr>
        <p:txBody>
          <a:bodyPr lIns="0" tIns="64008" rIns="118872" bIns="64008">
            <a:normAutofit/>
          </a:bodyPr>
          <a:lstStyle>
            <a:lvl1pPr marL="0" indent="0" algn="l">
              <a:buNone/>
              <a:defRPr sz="2199">
                <a:solidFill>
                  <a:schemeClr val="accent1"/>
                </a:solidFill>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dirty="0"/>
              <a:t>Click to edit Master subtitle style</a:t>
            </a:r>
          </a:p>
        </p:txBody>
      </p:sp>
    </p:spTree>
    <p:extLst>
      <p:ext uri="{BB962C8B-B14F-4D97-AF65-F5344CB8AC3E}">
        <p14:creationId xmlns:p14="http://schemas.microsoft.com/office/powerpoint/2010/main" val="1257484579"/>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Process Manufacturing Divider">
    <p:spTree>
      <p:nvGrpSpPr>
        <p:cNvPr id="1" name=""/>
        <p:cNvGrpSpPr/>
        <p:nvPr/>
      </p:nvGrpSpPr>
      <p:grpSpPr>
        <a:xfrm>
          <a:off x="0" y="0"/>
          <a:ext cx="0" cy="0"/>
          <a:chOff x="0" y="0"/>
          <a:chExt cx="0" cy="0"/>
        </a:xfrm>
      </p:grpSpPr>
      <p:pic>
        <p:nvPicPr>
          <p:cNvPr id="20" name="Picture 1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589" y="191387"/>
            <a:ext cx="12187239" cy="5699051"/>
          </a:xfrm>
          <a:prstGeom prst="rect">
            <a:avLst/>
          </a:prstGeom>
        </p:spPr>
      </p:pic>
      <p:sp>
        <p:nvSpPr>
          <p:cNvPr id="10" name="Rectangle 9"/>
          <p:cNvSpPr/>
          <p:nvPr userDrawn="1"/>
        </p:nvSpPr>
        <p:spPr>
          <a:xfrm>
            <a:off x="1588" y="5686446"/>
            <a:ext cx="12185651" cy="117155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dirty="0"/>
          </a:p>
        </p:txBody>
      </p:sp>
      <p:sp>
        <p:nvSpPr>
          <p:cNvPr id="11" name="Slide Number Placeholder 1"/>
          <p:cNvSpPr txBox="1">
            <a:spLocks/>
          </p:cNvSpPr>
          <p:nvPr userDrawn="1"/>
        </p:nvSpPr>
        <p:spPr>
          <a:xfrm>
            <a:off x="9395414" y="6599503"/>
            <a:ext cx="2547668" cy="268287"/>
          </a:xfrm>
          <a:prstGeom prst="rect">
            <a:avLst/>
          </a:prstGeom>
        </p:spPr>
        <p:txBody>
          <a:bodyPr lIns="121867" tIns="60933" rIns="121867" bIns="60933"/>
          <a:lstStyle>
            <a:lvl1pPr>
              <a:defRPr sz="800"/>
            </a:lvl1pPr>
          </a:lstStyle>
          <a:p>
            <a:pPr marL="0" marR="0" lvl="0" indent="0" algn="r" defTabSz="1218621" rtl="0" eaLnBrk="1" fontAlgn="auto" latinLnBrk="0" hangingPunct="1">
              <a:lnSpc>
                <a:spcPct val="100000"/>
              </a:lnSpc>
              <a:spcBef>
                <a:spcPts val="0"/>
              </a:spcBef>
              <a:spcAft>
                <a:spcPts val="0"/>
              </a:spcAft>
              <a:buClrTx/>
              <a:buSzTx/>
              <a:buFontTx/>
              <a:buNone/>
              <a:tabLst/>
              <a:defRPr/>
            </a:pPr>
            <a:r>
              <a:rPr lang="en-US" sz="800" dirty="0">
                <a:solidFill>
                  <a:schemeClr val="bg1">
                    <a:lumMod val="50000"/>
                  </a:schemeClr>
                </a:solidFill>
                <a:latin typeface="+mn-lt"/>
              </a:rPr>
              <a:t>©  2016 Bentley</a:t>
            </a:r>
            <a:r>
              <a:rPr lang="en-US" sz="800" baseline="0" dirty="0">
                <a:solidFill>
                  <a:schemeClr val="bg1">
                    <a:lumMod val="50000"/>
                  </a:schemeClr>
                </a:solidFill>
                <a:latin typeface="+mn-lt"/>
              </a:rPr>
              <a:t> Systems, Incorporated</a:t>
            </a:r>
            <a:endParaRPr lang="en-US" sz="800" dirty="0">
              <a:solidFill>
                <a:schemeClr val="bg1">
                  <a:lumMod val="50000"/>
                </a:schemeClr>
              </a:solidFill>
              <a:latin typeface="+mn-lt"/>
            </a:endParaRPr>
          </a:p>
          <a:p>
            <a:pPr marL="0" marR="0" lvl="0" indent="0" algn="l" defTabSz="1218621"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chemeClr val="bg1">
                  <a:lumMod val="65000"/>
                </a:schemeClr>
              </a:solidFill>
              <a:effectLst/>
              <a:uLnTx/>
              <a:uFillTx/>
              <a:latin typeface="+mn-lt"/>
              <a:ea typeface="+mn-ea"/>
              <a:cs typeface="+mn-cs"/>
            </a:endParaRPr>
          </a:p>
        </p:txBody>
      </p:sp>
      <p:sp>
        <p:nvSpPr>
          <p:cNvPr id="12" name="Rectangle 11"/>
          <p:cNvSpPr/>
          <p:nvPr userDrawn="1"/>
        </p:nvSpPr>
        <p:spPr>
          <a:xfrm>
            <a:off x="0" y="3273005"/>
            <a:ext cx="12185651" cy="2413439"/>
          </a:xfrm>
          <a:prstGeom prst="rect">
            <a:avLst/>
          </a:prstGeom>
          <a:gradFill>
            <a:gsLst>
              <a:gs pos="0">
                <a:srgbClr val="000000">
                  <a:alpha val="0"/>
                </a:srgbClr>
              </a:gs>
              <a:gs pos="100000">
                <a:srgbClr val="000000">
                  <a:alpha val="90000"/>
                </a:srgbClr>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dirty="0"/>
          </a:p>
        </p:txBody>
      </p:sp>
      <p:pic>
        <p:nvPicPr>
          <p:cNvPr id="13" name="Picture 12"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588" y="5734010"/>
            <a:ext cx="12185651" cy="404069"/>
          </a:xfrm>
          <a:prstGeom prst="rect">
            <a:avLst/>
          </a:prstGeom>
        </p:spPr>
      </p:pic>
      <p:sp>
        <p:nvSpPr>
          <p:cNvPr id="14" name="Rectangle 13"/>
          <p:cNvSpPr/>
          <p:nvPr userDrawn="1"/>
        </p:nvSpPr>
        <p:spPr>
          <a:xfrm>
            <a:off x="1588" y="1"/>
            <a:ext cx="12185651" cy="4273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dirty="0"/>
          </a:p>
        </p:txBody>
      </p:sp>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05515" y="5858392"/>
            <a:ext cx="1978588" cy="459184"/>
          </a:xfrm>
          <a:prstGeom prst="rect">
            <a:avLst/>
          </a:prstGeom>
        </p:spPr>
      </p:pic>
      <p:grpSp>
        <p:nvGrpSpPr>
          <p:cNvPr id="16" name="Group 15"/>
          <p:cNvGrpSpPr/>
          <p:nvPr userDrawn="1"/>
        </p:nvGrpSpPr>
        <p:grpSpPr>
          <a:xfrm>
            <a:off x="-1" y="427306"/>
            <a:ext cx="12187239" cy="407515"/>
            <a:chOff x="-1" y="695590"/>
            <a:chExt cx="12190414" cy="407515"/>
          </a:xfrm>
        </p:grpSpPr>
        <p:pic>
          <p:nvPicPr>
            <p:cNvPr id="17" name="Picture 16"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588" y="698090"/>
              <a:ext cx="12188825" cy="404069"/>
            </a:xfrm>
            <a:prstGeom prst="rect">
              <a:avLst/>
            </a:prstGeom>
          </p:spPr>
        </p:pic>
        <p:pic>
          <p:nvPicPr>
            <p:cNvPr id="18" name="Picture 17"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588" y="699036"/>
              <a:ext cx="12188825" cy="404069"/>
            </a:xfrm>
            <a:prstGeom prst="rect">
              <a:avLst/>
            </a:prstGeom>
          </p:spPr>
        </p:pic>
        <p:pic>
          <p:nvPicPr>
            <p:cNvPr id="19" name="Picture 18"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 y="695590"/>
              <a:ext cx="12188825" cy="404069"/>
            </a:xfrm>
            <a:prstGeom prst="rect">
              <a:avLst/>
            </a:prstGeom>
          </p:spPr>
        </p:pic>
      </p:grpSp>
      <p:sp>
        <p:nvSpPr>
          <p:cNvPr id="2" name="Title 1"/>
          <p:cNvSpPr>
            <a:spLocks noGrp="1"/>
          </p:cNvSpPr>
          <p:nvPr>
            <p:ph type="ctrTitle"/>
          </p:nvPr>
        </p:nvSpPr>
        <p:spPr>
          <a:xfrm>
            <a:off x="393090" y="4041648"/>
            <a:ext cx="11408740" cy="1563624"/>
          </a:xfrm>
        </p:spPr>
        <p:txBody>
          <a:bodyPr lIns="0" tIns="64008" rIns="118872" bIns="64008" anchor="b">
            <a:normAutofit/>
          </a:bodyPr>
          <a:lstStyle>
            <a:lvl1pPr algn="l">
              <a:defRPr sz="3599">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393090" y="5852160"/>
            <a:ext cx="8721104" cy="731520"/>
          </a:xfrm>
        </p:spPr>
        <p:txBody>
          <a:bodyPr lIns="0" tIns="64008" rIns="118872" bIns="64008">
            <a:normAutofit/>
          </a:bodyPr>
          <a:lstStyle>
            <a:lvl1pPr marL="0" indent="0" algn="l">
              <a:buNone/>
              <a:defRPr sz="2199">
                <a:solidFill>
                  <a:schemeClr val="accent1"/>
                </a:solidFill>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dirty="0"/>
              <a:t>Click to edit Master subtitle style</a:t>
            </a:r>
          </a:p>
        </p:txBody>
      </p:sp>
    </p:spTree>
    <p:extLst>
      <p:ext uri="{BB962C8B-B14F-4D97-AF65-F5344CB8AC3E}">
        <p14:creationId xmlns:p14="http://schemas.microsoft.com/office/powerpoint/2010/main" val="3981771119"/>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Rail / Transit Divider">
    <p:spTree>
      <p:nvGrpSpPr>
        <p:cNvPr id="1" name=""/>
        <p:cNvGrpSpPr/>
        <p:nvPr/>
      </p:nvGrpSpPr>
      <p:grpSpPr>
        <a:xfrm>
          <a:off x="0" y="0"/>
          <a:ext cx="0" cy="0"/>
          <a:chOff x="0" y="0"/>
          <a:chExt cx="0" cy="0"/>
        </a:xfrm>
      </p:grpSpPr>
      <p:pic>
        <p:nvPicPr>
          <p:cNvPr id="20" name="Picture 1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590" y="159489"/>
            <a:ext cx="12188828" cy="5720317"/>
          </a:xfrm>
          <a:prstGeom prst="rect">
            <a:avLst/>
          </a:prstGeom>
        </p:spPr>
      </p:pic>
      <p:sp>
        <p:nvSpPr>
          <p:cNvPr id="10" name="Rectangle 9"/>
          <p:cNvSpPr/>
          <p:nvPr userDrawn="1"/>
        </p:nvSpPr>
        <p:spPr>
          <a:xfrm>
            <a:off x="1588" y="5686446"/>
            <a:ext cx="12185651" cy="117155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dirty="0"/>
          </a:p>
        </p:txBody>
      </p:sp>
      <p:sp>
        <p:nvSpPr>
          <p:cNvPr id="11" name="Slide Number Placeholder 1"/>
          <p:cNvSpPr txBox="1">
            <a:spLocks/>
          </p:cNvSpPr>
          <p:nvPr userDrawn="1"/>
        </p:nvSpPr>
        <p:spPr>
          <a:xfrm>
            <a:off x="9395414" y="6599503"/>
            <a:ext cx="2547668" cy="268287"/>
          </a:xfrm>
          <a:prstGeom prst="rect">
            <a:avLst/>
          </a:prstGeom>
        </p:spPr>
        <p:txBody>
          <a:bodyPr lIns="121867" tIns="60933" rIns="121867" bIns="60933"/>
          <a:lstStyle>
            <a:lvl1pPr>
              <a:defRPr sz="800"/>
            </a:lvl1pPr>
          </a:lstStyle>
          <a:p>
            <a:pPr marL="0" marR="0" lvl="0" indent="0" algn="r" defTabSz="1218621" rtl="0" eaLnBrk="1" fontAlgn="auto" latinLnBrk="0" hangingPunct="1">
              <a:lnSpc>
                <a:spcPct val="100000"/>
              </a:lnSpc>
              <a:spcBef>
                <a:spcPts val="0"/>
              </a:spcBef>
              <a:spcAft>
                <a:spcPts val="0"/>
              </a:spcAft>
              <a:buClrTx/>
              <a:buSzTx/>
              <a:buFontTx/>
              <a:buNone/>
              <a:tabLst/>
              <a:defRPr/>
            </a:pPr>
            <a:r>
              <a:rPr lang="en-US" sz="800" dirty="0">
                <a:solidFill>
                  <a:schemeClr val="bg1">
                    <a:lumMod val="50000"/>
                  </a:schemeClr>
                </a:solidFill>
                <a:latin typeface="+mn-lt"/>
              </a:rPr>
              <a:t>©  2016 Bentley</a:t>
            </a:r>
            <a:r>
              <a:rPr lang="en-US" sz="800" baseline="0" dirty="0">
                <a:solidFill>
                  <a:schemeClr val="bg1">
                    <a:lumMod val="50000"/>
                  </a:schemeClr>
                </a:solidFill>
                <a:latin typeface="+mn-lt"/>
              </a:rPr>
              <a:t> Systems, Incorporated</a:t>
            </a:r>
            <a:endParaRPr lang="en-US" sz="800" dirty="0">
              <a:solidFill>
                <a:schemeClr val="bg1">
                  <a:lumMod val="50000"/>
                </a:schemeClr>
              </a:solidFill>
              <a:latin typeface="+mn-lt"/>
            </a:endParaRPr>
          </a:p>
          <a:p>
            <a:pPr marL="0" marR="0" lvl="0" indent="0" algn="l" defTabSz="1218621"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chemeClr val="bg1">
                  <a:lumMod val="65000"/>
                </a:schemeClr>
              </a:solidFill>
              <a:effectLst/>
              <a:uLnTx/>
              <a:uFillTx/>
              <a:latin typeface="+mn-lt"/>
              <a:ea typeface="+mn-ea"/>
              <a:cs typeface="+mn-cs"/>
            </a:endParaRPr>
          </a:p>
        </p:txBody>
      </p:sp>
      <p:sp>
        <p:nvSpPr>
          <p:cNvPr id="12" name="Rectangle 11"/>
          <p:cNvSpPr/>
          <p:nvPr userDrawn="1"/>
        </p:nvSpPr>
        <p:spPr>
          <a:xfrm>
            <a:off x="0" y="3273005"/>
            <a:ext cx="12185651" cy="2413439"/>
          </a:xfrm>
          <a:prstGeom prst="rect">
            <a:avLst/>
          </a:prstGeom>
          <a:gradFill>
            <a:gsLst>
              <a:gs pos="0">
                <a:srgbClr val="000000">
                  <a:alpha val="0"/>
                </a:srgbClr>
              </a:gs>
              <a:gs pos="100000">
                <a:srgbClr val="000000">
                  <a:alpha val="90000"/>
                </a:srgbClr>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dirty="0"/>
          </a:p>
        </p:txBody>
      </p:sp>
      <p:pic>
        <p:nvPicPr>
          <p:cNvPr id="13" name="Picture 12"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588" y="5734010"/>
            <a:ext cx="12185651" cy="404069"/>
          </a:xfrm>
          <a:prstGeom prst="rect">
            <a:avLst/>
          </a:prstGeom>
        </p:spPr>
      </p:pic>
      <p:sp>
        <p:nvSpPr>
          <p:cNvPr id="14" name="Rectangle 13"/>
          <p:cNvSpPr/>
          <p:nvPr userDrawn="1"/>
        </p:nvSpPr>
        <p:spPr>
          <a:xfrm>
            <a:off x="1588" y="1"/>
            <a:ext cx="12185651" cy="4273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dirty="0"/>
          </a:p>
        </p:txBody>
      </p:sp>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05515" y="5858392"/>
            <a:ext cx="1978588" cy="459184"/>
          </a:xfrm>
          <a:prstGeom prst="rect">
            <a:avLst/>
          </a:prstGeom>
        </p:spPr>
      </p:pic>
      <p:grpSp>
        <p:nvGrpSpPr>
          <p:cNvPr id="16" name="Group 15"/>
          <p:cNvGrpSpPr/>
          <p:nvPr userDrawn="1"/>
        </p:nvGrpSpPr>
        <p:grpSpPr>
          <a:xfrm>
            <a:off x="-1" y="427306"/>
            <a:ext cx="12187239" cy="407515"/>
            <a:chOff x="-1" y="695590"/>
            <a:chExt cx="12190414" cy="407515"/>
          </a:xfrm>
        </p:grpSpPr>
        <p:pic>
          <p:nvPicPr>
            <p:cNvPr id="17" name="Picture 16"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588" y="698090"/>
              <a:ext cx="12188825" cy="404069"/>
            </a:xfrm>
            <a:prstGeom prst="rect">
              <a:avLst/>
            </a:prstGeom>
          </p:spPr>
        </p:pic>
        <p:pic>
          <p:nvPicPr>
            <p:cNvPr id="18" name="Picture 17"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588" y="699036"/>
              <a:ext cx="12188825" cy="404069"/>
            </a:xfrm>
            <a:prstGeom prst="rect">
              <a:avLst/>
            </a:prstGeom>
          </p:spPr>
        </p:pic>
        <p:pic>
          <p:nvPicPr>
            <p:cNvPr id="19" name="Picture 18"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 y="695590"/>
              <a:ext cx="12188825" cy="404069"/>
            </a:xfrm>
            <a:prstGeom prst="rect">
              <a:avLst/>
            </a:prstGeom>
          </p:spPr>
        </p:pic>
      </p:grpSp>
      <p:sp>
        <p:nvSpPr>
          <p:cNvPr id="2" name="Title 1"/>
          <p:cNvSpPr>
            <a:spLocks noGrp="1"/>
          </p:cNvSpPr>
          <p:nvPr>
            <p:ph type="ctrTitle"/>
          </p:nvPr>
        </p:nvSpPr>
        <p:spPr>
          <a:xfrm>
            <a:off x="393090" y="4041648"/>
            <a:ext cx="11408740" cy="1563624"/>
          </a:xfrm>
        </p:spPr>
        <p:txBody>
          <a:bodyPr lIns="0" tIns="64008" rIns="118872" bIns="64008" anchor="b">
            <a:normAutofit/>
          </a:bodyPr>
          <a:lstStyle>
            <a:lvl1pPr algn="l">
              <a:defRPr sz="3599">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393090" y="5852160"/>
            <a:ext cx="8721104" cy="731520"/>
          </a:xfrm>
        </p:spPr>
        <p:txBody>
          <a:bodyPr lIns="0" tIns="64008" rIns="118872" bIns="64008">
            <a:normAutofit/>
          </a:bodyPr>
          <a:lstStyle>
            <a:lvl1pPr marL="0" indent="0" algn="l">
              <a:buNone/>
              <a:defRPr sz="2199">
                <a:solidFill>
                  <a:schemeClr val="accent1"/>
                </a:solidFill>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dirty="0"/>
              <a:t>Click to edit Master subtitle style</a:t>
            </a:r>
          </a:p>
        </p:txBody>
      </p:sp>
    </p:spTree>
    <p:extLst>
      <p:ext uri="{BB962C8B-B14F-4D97-AF65-F5344CB8AC3E}">
        <p14:creationId xmlns:p14="http://schemas.microsoft.com/office/powerpoint/2010/main" val="1017293972"/>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Roads / Highways Divider">
    <p:spTree>
      <p:nvGrpSpPr>
        <p:cNvPr id="1" name=""/>
        <p:cNvGrpSpPr/>
        <p:nvPr/>
      </p:nvGrpSpPr>
      <p:grpSpPr>
        <a:xfrm>
          <a:off x="0" y="0"/>
          <a:ext cx="0" cy="0"/>
          <a:chOff x="0" y="0"/>
          <a:chExt cx="0" cy="0"/>
        </a:xfrm>
      </p:grpSpPr>
      <p:pic>
        <p:nvPicPr>
          <p:cNvPr id="20" name="Picture 1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589" y="210985"/>
            <a:ext cx="12187239" cy="5903448"/>
          </a:xfrm>
          <a:prstGeom prst="rect">
            <a:avLst/>
          </a:prstGeom>
        </p:spPr>
      </p:pic>
      <p:sp>
        <p:nvSpPr>
          <p:cNvPr id="10" name="Rectangle 9"/>
          <p:cNvSpPr/>
          <p:nvPr userDrawn="1"/>
        </p:nvSpPr>
        <p:spPr>
          <a:xfrm>
            <a:off x="1588" y="5686446"/>
            <a:ext cx="12185651" cy="117155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dirty="0"/>
          </a:p>
        </p:txBody>
      </p:sp>
      <p:sp>
        <p:nvSpPr>
          <p:cNvPr id="11" name="Slide Number Placeholder 1"/>
          <p:cNvSpPr txBox="1">
            <a:spLocks/>
          </p:cNvSpPr>
          <p:nvPr userDrawn="1"/>
        </p:nvSpPr>
        <p:spPr>
          <a:xfrm>
            <a:off x="9395414" y="6599503"/>
            <a:ext cx="2547668" cy="268287"/>
          </a:xfrm>
          <a:prstGeom prst="rect">
            <a:avLst/>
          </a:prstGeom>
        </p:spPr>
        <p:txBody>
          <a:bodyPr lIns="121867" tIns="60933" rIns="121867" bIns="60933"/>
          <a:lstStyle>
            <a:lvl1pPr>
              <a:defRPr sz="800"/>
            </a:lvl1pPr>
          </a:lstStyle>
          <a:p>
            <a:pPr marL="0" marR="0" lvl="0" indent="0" algn="r" defTabSz="1218621" rtl="0" eaLnBrk="1" fontAlgn="auto" latinLnBrk="0" hangingPunct="1">
              <a:lnSpc>
                <a:spcPct val="100000"/>
              </a:lnSpc>
              <a:spcBef>
                <a:spcPts val="0"/>
              </a:spcBef>
              <a:spcAft>
                <a:spcPts val="0"/>
              </a:spcAft>
              <a:buClrTx/>
              <a:buSzTx/>
              <a:buFontTx/>
              <a:buNone/>
              <a:tabLst/>
              <a:defRPr/>
            </a:pPr>
            <a:r>
              <a:rPr lang="en-US" sz="800" dirty="0">
                <a:solidFill>
                  <a:schemeClr val="bg1">
                    <a:lumMod val="50000"/>
                  </a:schemeClr>
                </a:solidFill>
                <a:latin typeface="+mn-lt"/>
              </a:rPr>
              <a:t>©  2016 Bentley</a:t>
            </a:r>
            <a:r>
              <a:rPr lang="en-US" sz="800" baseline="0" dirty="0">
                <a:solidFill>
                  <a:schemeClr val="bg1">
                    <a:lumMod val="50000"/>
                  </a:schemeClr>
                </a:solidFill>
                <a:latin typeface="+mn-lt"/>
              </a:rPr>
              <a:t> Systems, Incorporated</a:t>
            </a:r>
            <a:endParaRPr lang="en-US" sz="800" dirty="0">
              <a:solidFill>
                <a:schemeClr val="bg1">
                  <a:lumMod val="50000"/>
                </a:schemeClr>
              </a:solidFill>
              <a:latin typeface="+mn-lt"/>
            </a:endParaRPr>
          </a:p>
          <a:p>
            <a:pPr marL="0" marR="0" lvl="0" indent="0" algn="l" defTabSz="1218621"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chemeClr val="bg1">
                  <a:lumMod val="65000"/>
                </a:schemeClr>
              </a:solidFill>
              <a:effectLst/>
              <a:uLnTx/>
              <a:uFillTx/>
              <a:latin typeface="+mn-lt"/>
              <a:ea typeface="+mn-ea"/>
              <a:cs typeface="+mn-cs"/>
            </a:endParaRPr>
          </a:p>
        </p:txBody>
      </p:sp>
      <p:sp>
        <p:nvSpPr>
          <p:cNvPr id="12" name="Rectangle 11"/>
          <p:cNvSpPr/>
          <p:nvPr userDrawn="1"/>
        </p:nvSpPr>
        <p:spPr>
          <a:xfrm>
            <a:off x="0" y="3273005"/>
            <a:ext cx="12185651" cy="2413439"/>
          </a:xfrm>
          <a:prstGeom prst="rect">
            <a:avLst/>
          </a:prstGeom>
          <a:gradFill>
            <a:gsLst>
              <a:gs pos="0">
                <a:srgbClr val="000000">
                  <a:alpha val="0"/>
                </a:srgbClr>
              </a:gs>
              <a:gs pos="100000">
                <a:srgbClr val="000000">
                  <a:alpha val="90000"/>
                </a:srgbClr>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dirty="0"/>
          </a:p>
        </p:txBody>
      </p:sp>
      <p:pic>
        <p:nvPicPr>
          <p:cNvPr id="13" name="Picture 12"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588" y="5734010"/>
            <a:ext cx="12185651" cy="404069"/>
          </a:xfrm>
          <a:prstGeom prst="rect">
            <a:avLst/>
          </a:prstGeom>
        </p:spPr>
      </p:pic>
      <p:sp>
        <p:nvSpPr>
          <p:cNvPr id="14" name="Rectangle 13"/>
          <p:cNvSpPr/>
          <p:nvPr userDrawn="1"/>
        </p:nvSpPr>
        <p:spPr>
          <a:xfrm>
            <a:off x="1588" y="1"/>
            <a:ext cx="12185651" cy="4273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dirty="0"/>
          </a:p>
        </p:txBody>
      </p:sp>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05515" y="5858392"/>
            <a:ext cx="1978588" cy="459184"/>
          </a:xfrm>
          <a:prstGeom prst="rect">
            <a:avLst/>
          </a:prstGeom>
        </p:spPr>
      </p:pic>
      <p:grpSp>
        <p:nvGrpSpPr>
          <p:cNvPr id="16" name="Group 15"/>
          <p:cNvGrpSpPr/>
          <p:nvPr userDrawn="1"/>
        </p:nvGrpSpPr>
        <p:grpSpPr>
          <a:xfrm>
            <a:off x="-1" y="427306"/>
            <a:ext cx="12187239" cy="407515"/>
            <a:chOff x="-1" y="695590"/>
            <a:chExt cx="12190414" cy="407515"/>
          </a:xfrm>
        </p:grpSpPr>
        <p:pic>
          <p:nvPicPr>
            <p:cNvPr id="17" name="Picture 16"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588" y="698090"/>
              <a:ext cx="12188825" cy="404069"/>
            </a:xfrm>
            <a:prstGeom prst="rect">
              <a:avLst/>
            </a:prstGeom>
          </p:spPr>
        </p:pic>
        <p:pic>
          <p:nvPicPr>
            <p:cNvPr id="18" name="Picture 17"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588" y="699036"/>
              <a:ext cx="12188825" cy="404069"/>
            </a:xfrm>
            <a:prstGeom prst="rect">
              <a:avLst/>
            </a:prstGeom>
          </p:spPr>
        </p:pic>
        <p:pic>
          <p:nvPicPr>
            <p:cNvPr id="19" name="Picture 18"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 y="695590"/>
              <a:ext cx="12188825" cy="404069"/>
            </a:xfrm>
            <a:prstGeom prst="rect">
              <a:avLst/>
            </a:prstGeom>
          </p:spPr>
        </p:pic>
      </p:grpSp>
      <p:sp>
        <p:nvSpPr>
          <p:cNvPr id="2" name="Title 1"/>
          <p:cNvSpPr>
            <a:spLocks noGrp="1"/>
          </p:cNvSpPr>
          <p:nvPr>
            <p:ph type="ctrTitle"/>
          </p:nvPr>
        </p:nvSpPr>
        <p:spPr>
          <a:xfrm>
            <a:off x="393090" y="4041648"/>
            <a:ext cx="11408740" cy="1563624"/>
          </a:xfrm>
        </p:spPr>
        <p:txBody>
          <a:bodyPr lIns="0" tIns="64008" rIns="118872" bIns="64008" anchor="b">
            <a:normAutofit/>
          </a:bodyPr>
          <a:lstStyle>
            <a:lvl1pPr algn="l">
              <a:defRPr sz="3599">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393090" y="5852160"/>
            <a:ext cx="8721104" cy="731520"/>
          </a:xfrm>
        </p:spPr>
        <p:txBody>
          <a:bodyPr lIns="0" tIns="64008" rIns="118872" bIns="64008">
            <a:normAutofit/>
          </a:bodyPr>
          <a:lstStyle>
            <a:lvl1pPr marL="0" indent="0" algn="l">
              <a:buNone/>
              <a:defRPr sz="2199">
                <a:solidFill>
                  <a:schemeClr val="accent1"/>
                </a:solidFill>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dirty="0"/>
              <a:t>Click to edit Master subtitle style</a:t>
            </a:r>
          </a:p>
        </p:txBody>
      </p:sp>
    </p:spTree>
    <p:extLst>
      <p:ext uri="{BB962C8B-B14F-4D97-AF65-F5344CB8AC3E}">
        <p14:creationId xmlns:p14="http://schemas.microsoft.com/office/powerpoint/2010/main" val="2319533554"/>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Water / Wastewater Divider">
    <p:spTree>
      <p:nvGrpSpPr>
        <p:cNvPr id="1" name=""/>
        <p:cNvGrpSpPr/>
        <p:nvPr/>
      </p:nvGrpSpPr>
      <p:grpSpPr>
        <a:xfrm>
          <a:off x="0" y="0"/>
          <a:ext cx="0" cy="0"/>
          <a:chOff x="0" y="0"/>
          <a:chExt cx="0" cy="0"/>
        </a:xfrm>
      </p:grpSpPr>
      <p:pic>
        <p:nvPicPr>
          <p:cNvPr id="20" name="Picture 1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704" y="208548"/>
            <a:ext cx="12188354" cy="5855369"/>
          </a:xfrm>
          <a:prstGeom prst="rect">
            <a:avLst/>
          </a:prstGeom>
        </p:spPr>
      </p:pic>
      <p:sp>
        <p:nvSpPr>
          <p:cNvPr id="10" name="Rectangle 9"/>
          <p:cNvSpPr/>
          <p:nvPr userDrawn="1"/>
        </p:nvSpPr>
        <p:spPr>
          <a:xfrm>
            <a:off x="1588" y="5686446"/>
            <a:ext cx="12185651" cy="117155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dirty="0"/>
          </a:p>
        </p:txBody>
      </p:sp>
      <p:sp>
        <p:nvSpPr>
          <p:cNvPr id="11" name="Slide Number Placeholder 1"/>
          <p:cNvSpPr txBox="1">
            <a:spLocks/>
          </p:cNvSpPr>
          <p:nvPr userDrawn="1"/>
        </p:nvSpPr>
        <p:spPr>
          <a:xfrm>
            <a:off x="9395414" y="6599503"/>
            <a:ext cx="2547668" cy="268287"/>
          </a:xfrm>
          <a:prstGeom prst="rect">
            <a:avLst/>
          </a:prstGeom>
        </p:spPr>
        <p:txBody>
          <a:bodyPr lIns="121867" tIns="60933" rIns="121867" bIns="60933"/>
          <a:lstStyle>
            <a:lvl1pPr>
              <a:defRPr sz="800"/>
            </a:lvl1pPr>
          </a:lstStyle>
          <a:p>
            <a:pPr marL="0" marR="0" lvl="0" indent="0" algn="r" defTabSz="1218621" rtl="0" eaLnBrk="1" fontAlgn="auto" latinLnBrk="0" hangingPunct="1">
              <a:lnSpc>
                <a:spcPct val="100000"/>
              </a:lnSpc>
              <a:spcBef>
                <a:spcPts val="0"/>
              </a:spcBef>
              <a:spcAft>
                <a:spcPts val="0"/>
              </a:spcAft>
              <a:buClrTx/>
              <a:buSzTx/>
              <a:buFontTx/>
              <a:buNone/>
              <a:tabLst/>
              <a:defRPr/>
            </a:pPr>
            <a:r>
              <a:rPr lang="en-US" sz="800" dirty="0">
                <a:solidFill>
                  <a:schemeClr val="bg1">
                    <a:lumMod val="50000"/>
                  </a:schemeClr>
                </a:solidFill>
                <a:latin typeface="+mn-lt"/>
              </a:rPr>
              <a:t>©  2016 Bentley</a:t>
            </a:r>
            <a:r>
              <a:rPr lang="en-US" sz="800" baseline="0" dirty="0">
                <a:solidFill>
                  <a:schemeClr val="bg1">
                    <a:lumMod val="50000"/>
                  </a:schemeClr>
                </a:solidFill>
                <a:latin typeface="+mn-lt"/>
              </a:rPr>
              <a:t> Systems, Incorporated</a:t>
            </a:r>
            <a:endParaRPr lang="en-US" sz="800" dirty="0">
              <a:solidFill>
                <a:schemeClr val="bg1">
                  <a:lumMod val="50000"/>
                </a:schemeClr>
              </a:solidFill>
              <a:latin typeface="+mn-lt"/>
            </a:endParaRPr>
          </a:p>
          <a:p>
            <a:pPr marL="0" marR="0" lvl="0" indent="0" algn="l" defTabSz="1218621"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chemeClr val="bg1">
                  <a:lumMod val="65000"/>
                </a:schemeClr>
              </a:solidFill>
              <a:effectLst/>
              <a:uLnTx/>
              <a:uFillTx/>
              <a:latin typeface="+mn-lt"/>
              <a:ea typeface="+mn-ea"/>
              <a:cs typeface="+mn-cs"/>
            </a:endParaRPr>
          </a:p>
        </p:txBody>
      </p:sp>
      <p:sp>
        <p:nvSpPr>
          <p:cNvPr id="12" name="Rectangle 11"/>
          <p:cNvSpPr/>
          <p:nvPr userDrawn="1"/>
        </p:nvSpPr>
        <p:spPr>
          <a:xfrm>
            <a:off x="0" y="3273005"/>
            <a:ext cx="12185651" cy="2413439"/>
          </a:xfrm>
          <a:prstGeom prst="rect">
            <a:avLst/>
          </a:prstGeom>
          <a:gradFill>
            <a:gsLst>
              <a:gs pos="0">
                <a:srgbClr val="000000">
                  <a:alpha val="0"/>
                </a:srgbClr>
              </a:gs>
              <a:gs pos="100000">
                <a:srgbClr val="000000">
                  <a:alpha val="90000"/>
                </a:srgbClr>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dirty="0"/>
          </a:p>
        </p:txBody>
      </p:sp>
      <p:pic>
        <p:nvPicPr>
          <p:cNvPr id="13" name="Picture 12"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588" y="5734010"/>
            <a:ext cx="12185651" cy="404069"/>
          </a:xfrm>
          <a:prstGeom prst="rect">
            <a:avLst/>
          </a:prstGeom>
        </p:spPr>
      </p:pic>
      <p:sp>
        <p:nvSpPr>
          <p:cNvPr id="14" name="Rectangle 13"/>
          <p:cNvSpPr/>
          <p:nvPr userDrawn="1"/>
        </p:nvSpPr>
        <p:spPr>
          <a:xfrm>
            <a:off x="1588" y="1"/>
            <a:ext cx="12185651" cy="4273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dirty="0"/>
          </a:p>
        </p:txBody>
      </p:sp>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05515" y="5858392"/>
            <a:ext cx="1978588" cy="459184"/>
          </a:xfrm>
          <a:prstGeom prst="rect">
            <a:avLst/>
          </a:prstGeom>
        </p:spPr>
      </p:pic>
      <p:grpSp>
        <p:nvGrpSpPr>
          <p:cNvPr id="16" name="Group 15"/>
          <p:cNvGrpSpPr/>
          <p:nvPr userDrawn="1"/>
        </p:nvGrpSpPr>
        <p:grpSpPr>
          <a:xfrm>
            <a:off x="-1" y="427306"/>
            <a:ext cx="12187239" cy="407515"/>
            <a:chOff x="-1" y="695590"/>
            <a:chExt cx="12190414" cy="407515"/>
          </a:xfrm>
        </p:grpSpPr>
        <p:pic>
          <p:nvPicPr>
            <p:cNvPr id="17" name="Picture 16"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588" y="698090"/>
              <a:ext cx="12188825" cy="404069"/>
            </a:xfrm>
            <a:prstGeom prst="rect">
              <a:avLst/>
            </a:prstGeom>
          </p:spPr>
        </p:pic>
        <p:pic>
          <p:nvPicPr>
            <p:cNvPr id="18" name="Picture 17"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588" y="699036"/>
              <a:ext cx="12188825" cy="404069"/>
            </a:xfrm>
            <a:prstGeom prst="rect">
              <a:avLst/>
            </a:prstGeom>
          </p:spPr>
        </p:pic>
        <p:pic>
          <p:nvPicPr>
            <p:cNvPr id="19" name="Picture 18" descr="Box_InnerShad.png"/>
            <p:cNvPicPr>
              <a:picLocks noChangeAspect="1"/>
            </p:cNvPicPr>
            <p:nvPr userDrawn="1"/>
          </p:nvPicPr>
          <p:blipFill>
            <a:blip r:embed="rId3">
              <a:alphaModFix amt="48000"/>
              <a:extLst>
                <a:ext uri="{28A0092B-C50C-407E-A947-70E740481C1C}">
                  <a14:useLocalDpi xmlns:a14="http://schemas.microsoft.com/office/drawing/2010/main" val="0"/>
                </a:ext>
              </a:extLst>
            </a:blip>
            <a:stretch>
              <a:fillRect/>
            </a:stretch>
          </p:blipFill>
          <p:spPr>
            <a:xfrm>
              <a:off x="-1" y="695590"/>
              <a:ext cx="12188825" cy="404069"/>
            </a:xfrm>
            <a:prstGeom prst="rect">
              <a:avLst/>
            </a:prstGeom>
          </p:spPr>
        </p:pic>
      </p:grpSp>
      <p:sp>
        <p:nvSpPr>
          <p:cNvPr id="2" name="Title 1"/>
          <p:cNvSpPr>
            <a:spLocks noGrp="1"/>
          </p:cNvSpPr>
          <p:nvPr>
            <p:ph type="ctrTitle"/>
          </p:nvPr>
        </p:nvSpPr>
        <p:spPr>
          <a:xfrm>
            <a:off x="393090" y="4041648"/>
            <a:ext cx="11408740" cy="1563624"/>
          </a:xfrm>
        </p:spPr>
        <p:txBody>
          <a:bodyPr lIns="0" tIns="64008" rIns="118872" bIns="64008" anchor="b">
            <a:normAutofit/>
          </a:bodyPr>
          <a:lstStyle>
            <a:lvl1pPr algn="l">
              <a:defRPr sz="3599">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393090" y="5852160"/>
            <a:ext cx="8721104" cy="731520"/>
          </a:xfrm>
        </p:spPr>
        <p:txBody>
          <a:bodyPr lIns="0" tIns="64008" rIns="118872" bIns="64008">
            <a:normAutofit/>
          </a:bodyPr>
          <a:lstStyle>
            <a:lvl1pPr marL="0" indent="0" algn="l">
              <a:buNone/>
              <a:defRPr sz="2199">
                <a:solidFill>
                  <a:schemeClr val="accent1"/>
                </a:solidFill>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dirty="0"/>
              <a:t>Click to edit Master subtitle style</a:t>
            </a:r>
          </a:p>
        </p:txBody>
      </p:sp>
    </p:spTree>
    <p:extLst>
      <p:ext uri="{BB962C8B-B14F-4D97-AF65-F5344CB8AC3E}">
        <p14:creationId xmlns:p14="http://schemas.microsoft.com/office/powerpoint/2010/main" val="36595653"/>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Body - Title + 1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8274238"/>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Body - Title + 2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11930" y="1444752"/>
            <a:ext cx="5283856" cy="464515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380850" y="1444752"/>
            <a:ext cx="5283856" cy="464515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1"/>
          <p:cNvSpPr txBox="1">
            <a:spLocks/>
          </p:cNvSpPr>
          <p:nvPr userDrawn="1"/>
        </p:nvSpPr>
        <p:spPr>
          <a:xfrm>
            <a:off x="45592" y="6549959"/>
            <a:ext cx="5726383" cy="268287"/>
          </a:xfrm>
          <a:prstGeom prst="rect">
            <a:avLst/>
          </a:prstGeom>
        </p:spPr>
        <p:txBody>
          <a:bodyPr lIns="121867" tIns="60933" rIns="121867" bIns="60933"/>
          <a:lstStyle>
            <a:lvl1pPr>
              <a:defRPr sz="800"/>
            </a:lvl1pPr>
          </a:lstStyle>
          <a:p>
            <a:pPr marL="0" marR="0" lvl="0" indent="0" algn="l" defTabSz="1218621" rtl="0" eaLnBrk="1" fontAlgn="auto" latinLnBrk="0" hangingPunct="1">
              <a:lnSpc>
                <a:spcPct val="100000"/>
              </a:lnSpc>
              <a:spcBef>
                <a:spcPts val="0"/>
              </a:spcBef>
              <a:spcAft>
                <a:spcPts val="0"/>
              </a:spcAft>
              <a:buClrTx/>
              <a:buSzTx/>
              <a:buFontTx/>
              <a:buNone/>
              <a:tabLst/>
              <a:defRPr/>
            </a:pPr>
            <a:fld id="{7401AE62-ACEE-4CBF-ABCE-6DEA53F53216}" type="slidenum">
              <a:rPr kumimoji="0" lang="en-US" sz="900" b="1" i="0" u="none" strike="noStrike" kern="1200" cap="none" spc="0" normalizeH="0" baseline="0" noProof="0" smtClean="0">
                <a:ln>
                  <a:noFill/>
                </a:ln>
                <a:solidFill>
                  <a:schemeClr val="tx1">
                    <a:lumMod val="90000"/>
                    <a:lumOff val="10000"/>
                  </a:schemeClr>
                </a:solidFill>
                <a:effectLst/>
                <a:uLnTx/>
                <a:uFillTx/>
                <a:latin typeface="+mn-lt"/>
                <a:ea typeface="+mn-ea"/>
                <a:cs typeface="+mn-cs"/>
              </a:rPr>
              <a:pPr marL="0" marR="0" lvl="0" indent="0" algn="l" defTabSz="1218621" rtl="0" eaLnBrk="1" fontAlgn="auto" latinLnBrk="0" hangingPunct="1">
                <a:lnSpc>
                  <a:spcPct val="100000"/>
                </a:lnSpc>
                <a:spcBef>
                  <a:spcPts val="0"/>
                </a:spcBef>
                <a:spcAft>
                  <a:spcPts val="0"/>
                </a:spcAft>
                <a:buClrTx/>
                <a:buSzTx/>
                <a:buFontTx/>
                <a:buNone/>
                <a:tabLst/>
                <a:defRPr/>
              </a:pPr>
              <a:t>‹#›</a:t>
            </a:fld>
            <a:r>
              <a:rPr kumimoji="0" lang="en-US" sz="900" b="1" i="0" u="none" strike="noStrike" kern="1200" cap="none" spc="0" normalizeH="0" baseline="0" noProof="0" dirty="0">
                <a:ln>
                  <a:noFill/>
                </a:ln>
                <a:solidFill>
                  <a:schemeClr val="tx1">
                    <a:lumMod val="90000"/>
                    <a:lumOff val="10000"/>
                  </a:schemeClr>
                </a:solidFill>
                <a:effectLst/>
                <a:uLnTx/>
                <a:uFillTx/>
                <a:latin typeface="+mn-lt"/>
                <a:ea typeface="+mn-ea"/>
                <a:cs typeface="+mn-cs"/>
              </a:rPr>
              <a:t>  </a:t>
            </a:r>
            <a:r>
              <a:rPr kumimoji="0" lang="en-US" sz="900" b="0" i="0" u="none" strike="noStrike" kern="1200" cap="none" spc="0" normalizeH="0" baseline="0" noProof="0" dirty="0">
                <a:ln>
                  <a:noFill/>
                </a:ln>
                <a:solidFill>
                  <a:schemeClr val="bg1">
                    <a:lumMod val="50000"/>
                  </a:schemeClr>
                </a:solidFill>
                <a:effectLst/>
                <a:uLnTx/>
                <a:uFillTx/>
                <a:latin typeface="+mn-lt"/>
                <a:ea typeface="+mn-ea"/>
                <a:cs typeface="+mn-cs"/>
              </a:rPr>
              <a:t> </a:t>
            </a:r>
            <a:r>
              <a:rPr kumimoji="0" lang="en-US" sz="800" b="0" i="0" u="none" strike="noStrike" kern="1200" cap="none" spc="0" normalizeH="0" baseline="0" noProof="0" dirty="0">
                <a:ln>
                  <a:noFill/>
                </a:ln>
                <a:solidFill>
                  <a:schemeClr val="bg1">
                    <a:lumMod val="50000"/>
                  </a:schemeClr>
                </a:solidFill>
                <a:effectLst/>
                <a:uLnTx/>
                <a:uFillTx/>
                <a:latin typeface="+mn-lt"/>
                <a:ea typeface="+mn-ea"/>
                <a:cs typeface="+mn-cs"/>
              </a:rPr>
              <a:t>|   WWW.BENTLEY.COM    |    </a:t>
            </a:r>
            <a:r>
              <a:rPr lang="en-US" sz="800" dirty="0">
                <a:solidFill>
                  <a:schemeClr val="bg1">
                    <a:lumMod val="50000"/>
                  </a:schemeClr>
                </a:solidFill>
                <a:latin typeface="+mn-lt"/>
              </a:rPr>
              <a:t>©  2016 Bentley</a:t>
            </a:r>
            <a:r>
              <a:rPr lang="en-US" sz="800" baseline="0" dirty="0">
                <a:solidFill>
                  <a:schemeClr val="bg1">
                    <a:lumMod val="50000"/>
                  </a:schemeClr>
                </a:solidFill>
                <a:latin typeface="+mn-lt"/>
              </a:rPr>
              <a:t> Systems, Incorporated</a:t>
            </a:r>
            <a:r>
              <a:rPr kumimoji="0" lang="en-US" sz="800" b="1" i="0" u="none" strike="noStrike" kern="1200" cap="none" spc="0" normalizeH="0" baseline="0" noProof="0" dirty="0">
                <a:ln>
                  <a:noFill/>
                </a:ln>
                <a:solidFill>
                  <a:schemeClr val="bg1">
                    <a:lumMod val="50000"/>
                  </a:schemeClr>
                </a:solidFill>
                <a:effectLst/>
                <a:uLnTx/>
                <a:uFillTx/>
                <a:latin typeface="+mn-lt"/>
                <a:ea typeface="+mn-ea"/>
                <a:cs typeface="+mn-cs"/>
              </a:rPr>
              <a:t> </a:t>
            </a:r>
            <a:r>
              <a:rPr kumimoji="0" lang="en-US" sz="800" b="0" i="0" u="none" strike="noStrike" kern="1200" cap="none" spc="0" normalizeH="0" baseline="0" noProof="0" dirty="0">
                <a:ln>
                  <a:noFill/>
                </a:ln>
                <a:solidFill>
                  <a:schemeClr val="bg1">
                    <a:lumMod val="50000"/>
                  </a:schemeClr>
                </a:solidFill>
                <a:effectLst/>
                <a:uLnTx/>
                <a:uFillTx/>
                <a:latin typeface="+mn-lt"/>
                <a:ea typeface="+mn-ea"/>
                <a:cs typeface="+mn-cs"/>
              </a:rPr>
              <a:t>  </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26574" y="6537363"/>
            <a:ext cx="974209" cy="226745"/>
          </a:xfrm>
          <a:prstGeom prst="rect">
            <a:avLst/>
          </a:prstGeom>
        </p:spPr>
      </p:pic>
    </p:spTree>
    <p:extLst>
      <p:ext uri="{BB962C8B-B14F-4D97-AF65-F5344CB8AC3E}">
        <p14:creationId xmlns:p14="http://schemas.microsoft.com/office/powerpoint/2010/main" val="1997086199"/>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ody - Title + 1 Content / 1 Graphi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11930" y="1444752"/>
            <a:ext cx="5283856" cy="464515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1"/>
          <p:cNvSpPr txBox="1">
            <a:spLocks/>
          </p:cNvSpPr>
          <p:nvPr userDrawn="1"/>
        </p:nvSpPr>
        <p:spPr>
          <a:xfrm>
            <a:off x="45592" y="6549959"/>
            <a:ext cx="5726383" cy="268287"/>
          </a:xfrm>
          <a:prstGeom prst="rect">
            <a:avLst/>
          </a:prstGeom>
        </p:spPr>
        <p:txBody>
          <a:bodyPr lIns="121867" tIns="60933" rIns="121867" bIns="60933"/>
          <a:lstStyle>
            <a:lvl1pPr>
              <a:defRPr sz="800"/>
            </a:lvl1pPr>
          </a:lstStyle>
          <a:p>
            <a:pPr marL="0" marR="0" lvl="0" indent="0" algn="l" defTabSz="1218621" rtl="0" eaLnBrk="1" fontAlgn="auto" latinLnBrk="0" hangingPunct="1">
              <a:lnSpc>
                <a:spcPct val="100000"/>
              </a:lnSpc>
              <a:spcBef>
                <a:spcPts val="0"/>
              </a:spcBef>
              <a:spcAft>
                <a:spcPts val="0"/>
              </a:spcAft>
              <a:buClrTx/>
              <a:buSzTx/>
              <a:buFontTx/>
              <a:buNone/>
              <a:tabLst/>
              <a:defRPr/>
            </a:pPr>
            <a:fld id="{7401AE62-ACEE-4CBF-ABCE-6DEA53F53216}" type="slidenum">
              <a:rPr kumimoji="0" lang="en-US" sz="900" b="1" i="0" u="none" strike="noStrike" kern="1200" cap="none" spc="0" normalizeH="0" baseline="0" noProof="0" smtClean="0">
                <a:ln>
                  <a:noFill/>
                </a:ln>
                <a:solidFill>
                  <a:schemeClr val="tx1">
                    <a:lumMod val="90000"/>
                    <a:lumOff val="10000"/>
                  </a:schemeClr>
                </a:solidFill>
                <a:effectLst/>
                <a:uLnTx/>
                <a:uFillTx/>
                <a:latin typeface="+mn-lt"/>
                <a:ea typeface="+mn-ea"/>
                <a:cs typeface="+mn-cs"/>
              </a:rPr>
              <a:pPr marL="0" marR="0" lvl="0" indent="0" algn="l" defTabSz="1218621" rtl="0" eaLnBrk="1" fontAlgn="auto" latinLnBrk="0" hangingPunct="1">
                <a:lnSpc>
                  <a:spcPct val="100000"/>
                </a:lnSpc>
                <a:spcBef>
                  <a:spcPts val="0"/>
                </a:spcBef>
                <a:spcAft>
                  <a:spcPts val="0"/>
                </a:spcAft>
                <a:buClrTx/>
                <a:buSzTx/>
                <a:buFontTx/>
                <a:buNone/>
                <a:tabLst/>
                <a:defRPr/>
              </a:pPr>
              <a:t>‹#›</a:t>
            </a:fld>
            <a:r>
              <a:rPr kumimoji="0" lang="en-US" sz="900" b="1" i="0" u="none" strike="noStrike" kern="1200" cap="none" spc="0" normalizeH="0" baseline="0" noProof="0" dirty="0">
                <a:ln>
                  <a:noFill/>
                </a:ln>
                <a:solidFill>
                  <a:schemeClr val="tx1">
                    <a:lumMod val="90000"/>
                    <a:lumOff val="10000"/>
                  </a:schemeClr>
                </a:solidFill>
                <a:effectLst/>
                <a:uLnTx/>
                <a:uFillTx/>
                <a:latin typeface="+mn-lt"/>
                <a:ea typeface="+mn-ea"/>
                <a:cs typeface="+mn-cs"/>
              </a:rPr>
              <a:t>  </a:t>
            </a:r>
            <a:r>
              <a:rPr kumimoji="0" lang="en-US" sz="900" b="0" i="0" u="none" strike="noStrike" kern="1200" cap="none" spc="0" normalizeH="0" baseline="0" noProof="0" dirty="0">
                <a:ln>
                  <a:noFill/>
                </a:ln>
                <a:solidFill>
                  <a:schemeClr val="bg1">
                    <a:lumMod val="50000"/>
                  </a:schemeClr>
                </a:solidFill>
                <a:effectLst/>
                <a:uLnTx/>
                <a:uFillTx/>
                <a:latin typeface="+mn-lt"/>
                <a:ea typeface="+mn-ea"/>
                <a:cs typeface="+mn-cs"/>
              </a:rPr>
              <a:t> </a:t>
            </a:r>
            <a:r>
              <a:rPr kumimoji="0" lang="en-US" sz="800" b="0" i="0" u="none" strike="noStrike" kern="1200" cap="none" spc="0" normalizeH="0" baseline="0" noProof="0" dirty="0">
                <a:ln>
                  <a:noFill/>
                </a:ln>
                <a:solidFill>
                  <a:schemeClr val="bg1">
                    <a:lumMod val="50000"/>
                  </a:schemeClr>
                </a:solidFill>
                <a:effectLst/>
                <a:uLnTx/>
                <a:uFillTx/>
                <a:latin typeface="+mn-lt"/>
                <a:ea typeface="+mn-ea"/>
                <a:cs typeface="+mn-cs"/>
              </a:rPr>
              <a:t>|   WWW.BENTLEY.COM    |    </a:t>
            </a:r>
            <a:r>
              <a:rPr lang="en-US" sz="800" dirty="0">
                <a:solidFill>
                  <a:schemeClr val="bg1">
                    <a:lumMod val="50000"/>
                  </a:schemeClr>
                </a:solidFill>
                <a:latin typeface="+mn-lt"/>
              </a:rPr>
              <a:t>©  2016 Bentley</a:t>
            </a:r>
            <a:r>
              <a:rPr lang="en-US" sz="800" baseline="0" dirty="0">
                <a:solidFill>
                  <a:schemeClr val="bg1">
                    <a:lumMod val="50000"/>
                  </a:schemeClr>
                </a:solidFill>
                <a:latin typeface="+mn-lt"/>
              </a:rPr>
              <a:t> Systems, Incorporated</a:t>
            </a:r>
            <a:r>
              <a:rPr kumimoji="0" lang="en-US" sz="800" b="1" i="0" u="none" strike="noStrike" kern="1200" cap="none" spc="0" normalizeH="0" baseline="0" noProof="0" dirty="0">
                <a:ln>
                  <a:noFill/>
                </a:ln>
                <a:solidFill>
                  <a:schemeClr val="bg1">
                    <a:lumMod val="50000"/>
                  </a:schemeClr>
                </a:solidFill>
                <a:effectLst/>
                <a:uLnTx/>
                <a:uFillTx/>
                <a:latin typeface="+mn-lt"/>
                <a:ea typeface="+mn-ea"/>
                <a:cs typeface="+mn-cs"/>
              </a:rPr>
              <a:t> </a:t>
            </a:r>
            <a:r>
              <a:rPr kumimoji="0" lang="en-US" sz="800" b="0" i="0" u="none" strike="noStrike" kern="1200" cap="none" spc="0" normalizeH="0" baseline="0" noProof="0" dirty="0">
                <a:ln>
                  <a:noFill/>
                </a:ln>
                <a:solidFill>
                  <a:schemeClr val="bg1">
                    <a:lumMod val="50000"/>
                  </a:schemeClr>
                </a:solidFill>
                <a:effectLst/>
                <a:uLnTx/>
                <a:uFillTx/>
                <a:latin typeface="+mn-lt"/>
                <a:ea typeface="+mn-ea"/>
                <a:cs typeface="+mn-cs"/>
              </a:rPr>
              <a:t>  </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26574" y="6537363"/>
            <a:ext cx="974209" cy="226745"/>
          </a:xfrm>
          <a:prstGeom prst="rect">
            <a:avLst/>
          </a:prstGeom>
        </p:spPr>
      </p:pic>
      <p:sp>
        <p:nvSpPr>
          <p:cNvPr id="7" name="Picture Placeholder 5"/>
          <p:cNvSpPr>
            <a:spLocks noGrp="1"/>
          </p:cNvSpPr>
          <p:nvPr>
            <p:ph type="pic" sz="quarter" idx="10" hasCustomPrompt="1"/>
          </p:nvPr>
        </p:nvSpPr>
        <p:spPr>
          <a:xfrm>
            <a:off x="6384364" y="1447800"/>
            <a:ext cx="5280449" cy="4648200"/>
          </a:xfrm>
          <a:solidFill>
            <a:schemeClr val="bg2">
              <a:lumMod val="40000"/>
              <a:lumOff val="60000"/>
            </a:schemeClr>
          </a:solidFill>
        </p:spPr>
        <p:txBody>
          <a:bodyPr bIns="975189" anchor="ctr" anchorCtr="1"/>
          <a:lstStyle>
            <a:lvl1pPr marL="0" indent="0">
              <a:buNone/>
              <a:defRPr baseline="0"/>
            </a:lvl1pPr>
          </a:lstStyle>
          <a:p>
            <a:r>
              <a:rPr lang="en-US" dirty="0"/>
              <a:t>Graphic / Photo</a:t>
            </a:r>
          </a:p>
        </p:txBody>
      </p:sp>
    </p:spTree>
    <p:extLst>
      <p:ext uri="{BB962C8B-B14F-4D97-AF65-F5344CB8AC3E}">
        <p14:creationId xmlns:p14="http://schemas.microsoft.com/office/powerpoint/2010/main" val="1358208572"/>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dy - Title + 1 Column (no 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Content Placeholder 4"/>
          <p:cNvSpPr>
            <a:spLocks noGrp="1"/>
          </p:cNvSpPr>
          <p:nvPr>
            <p:ph sz="quarter" idx="10"/>
          </p:nvPr>
        </p:nvSpPr>
        <p:spPr>
          <a:xfrm>
            <a:off x="502882" y="1451183"/>
            <a:ext cx="11174904" cy="4635292"/>
          </a:xfr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178324117"/>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ody - Title + 1 Graphic / 1 Content Graphic / 1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6380850" y="1444752"/>
            <a:ext cx="5283856" cy="464515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1"/>
          <p:cNvSpPr txBox="1">
            <a:spLocks/>
          </p:cNvSpPr>
          <p:nvPr userDrawn="1"/>
        </p:nvSpPr>
        <p:spPr>
          <a:xfrm>
            <a:off x="45592" y="6549959"/>
            <a:ext cx="5726383" cy="268287"/>
          </a:xfrm>
          <a:prstGeom prst="rect">
            <a:avLst/>
          </a:prstGeom>
        </p:spPr>
        <p:txBody>
          <a:bodyPr lIns="121867" tIns="60933" rIns="121867" bIns="60933"/>
          <a:lstStyle>
            <a:lvl1pPr>
              <a:defRPr sz="800"/>
            </a:lvl1pPr>
          </a:lstStyle>
          <a:p>
            <a:pPr marL="0" marR="0" lvl="0" indent="0" algn="l" defTabSz="1218621" rtl="0" eaLnBrk="1" fontAlgn="auto" latinLnBrk="0" hangingPunct="1">
              <a:lnSpc>
                <a:spcPct val="100000"/>
              </a:lnSpc>
              <a:spcBef>
                <a:spcPts val="0"/>
              </a:spcBef>
              <a:spcAft>
                <a:spcPts val="0"/>
              </a:spcAft>
              <a:buClrTx/>
              <a:buSzTx/>
              <a:buFontTx/>
              <a:buNone/>
              <a:tabLst/>
              <a:defRPr/>
            </a:pPr>
            <a:fld id="{7401AE62-ACEE-4CBF-ABCE-6DEA53F53216}" type="slidenum">
              <a:rPr kumimoji="0" lang="en-US" sz="900" b="1" i="0" u="none" strike="noStrike" kern="1200" cap="none" spc="0" normalizeH="0" baseline="0" noProof="0" smtClean="0">
                <a:ln>
                  <a:noFill/>
                </a:ln>
                <a:solidFill>
                  <a:schemeClr val="tx1">
                    <a:lumMod val="90000"/>
                    <a:lumOff val="10000"/>
                  </a:schemeClr>
                </a:solidFill>
                <a:effectLst/>
                <a:uLnTx/>
                <a:uFillTx/>
                <a:latin typeface="+mn-lt"/>
                <a:ea typeface="+mn-ea"/>
                <a:cs typeface="+mn-cs"/>
              </a:rPr>
              <a:pPr marL="0" marR="0" lvl="0" indent="0" algn="l" defTabSz="1218621" rtl="0" eaLnBrk="1" fontAlgn="auto" latinLnBrk="0" hangingPunct="1">
                <a:lnSpc>
                  <a:spcPct val="100000"/>
                </a:lnSpc>
                <a:spcBef>
                  <a:spcPts val="0"/>
                </a:spcBef>
                <a:spcAft>
                  <a:spcPts val="0"/>
                </a:spcAft>
                <a:buClrTx/>
                <a:buSzTx/>
                <a:buFontTx/>
                <a:buNone/>
                <a:tabLst/>
                <a:defRPr/>
              </a:pPr>
              <a:t>‹#›</a:t>
            </a:fld>
            <a:r>
              <a:rPr kumimoji="0" lang="en-US" sz="900" b="1" i="0" u="none" strike="noStrike" kern="1200" cap="none" spc="0" normalizeH="0" baseline="0" noProof="0" dirty="0">
                <a:ln>
                  <a:noFill/>
                </a:ln>
                <a:solidFill>
                  <a:schemeClr val="tx1">
                    <a:lumMod val="90000"/>
                    <a:lumOff val="10000"/>
                  </a:schemeClr>
                </a:solidFill>
                <a:effectLst/>
                <a:uLnTx/>
                <a:uFillTx/>
                <a:latin typeface="+mn-lt"/>
                <a:ea typeface="+mn-ea"/>
                <a:cs typeface="+mn-cs"/>
              </a:rPr>
              <a:t>  </a:t>
            </a:r>
            <a:r>
              <a:rPr kumimoji="0" lang="en-US" sz="900" b="0" i="0" u="none" strike="noStrike" kern="1200" cap="none" spc="0" normalizeH="0" baseline="0" noProof="0" dirty="0">
                <a:ln>
                  <a:noFill/>
                </a:ln>
                <a:solidFill>
                  <a:schemeClr val="bg1">
                    <a:lumMod val="50000"/>
                  </a:schemeClr>
                </a:solidFill>
                <a:effectLst/>
                <a:uLnTx/>
                <a:uFillTx/>
                <a:latin typeface="+mn-lt"/>
                <a:ea typeface="+mn-ea"/>
                <a:cs typeface="+mn-cs"/>
              </a:rPr>
              <a:t> </a:t>
            </a:r>
            <a:r>
              <a:rPr kumimoji="0" lang="en-US" sz="800" b="0" i="0" u="none" strike="noStrike" kern="1200" cap="none" spc="0" normalizeH="0" baseline="0" noProof="0" dirty="0">
                <a:ln>
                  <a:noFill/>
                </a:ln>
                <a:solidFill>
                  <a:schemeClr val="bg1">
                    <a:lumMod val="50000"/>
                  </a:schemeClr>
                </a:solidFill>
                <a:effectLst/>
                <a:uLnTx/>
                <a:uFillTx/>
                <a:latin typeface="+mn-lt"/>
                <a:ea typeface="+mn-ea"/>
                <a:cs typeface="+mn-cs"/>
              </a:rPr>
              <a:t>|   WWW.BENTLEY.COM    |    </a:t>
            </a:r>
            <a:r>
              <a:rPr lang="en-US" sz="800" dirty="0">
                <a:solidFill>
                  <a:schemeClr val="bg1">
                    <a:lumMod val="50000"/>
                  </a:schemeClr>
                </a:solidFill>
                <a:latin typeface="+mn-lt"/>
              </a:rPr>
              <a:t>©  2016 Bentley</a:t>
            </a:r>
            <a:r>
              <a:rPr lang="en-US" sz="800" baseline="0" dirty="0">
                <a:solidFill>
                  <a:schemeClr val="bg1">
                    <a:lumMod val="50000"/>
                  </a:schemeClr>
                </a:solidFill>
                <a:latin typeface="+mn-lt"/>
              </a:rPr>
              <a:t> Systems, Incorporated</a:t>
            </a:r>
            <a:r>
              <a:rPr kumimoji="0" lang="en-US" sz="800" b="1" i="0" u="none" strike="noStrike" kern="1200" cap="none" spc="0" normalizeH="0" baseline="0" noProof="0" dirty="0">
                <a:ln>
                  <a:noFill/>
                </a:ln>
                <a:solidFill>
                  <a:schemeClr val="bg1">
                    <a:lumMod val="50000"/>
                  </a:schemeClr>
                </a:solidFill>
                <a:effectLst/>
                <a:uLnTx/>
                <a:uFillTx/>
                <a:latin typeface="+mn-lt"/>
                <a:ea typeface="+mn-ea"/>
                <a:cs typeface="+mn-cs"/>
              </a:rPr>
              <a:t> </a:t>
            </a:r>
            <a:r>
              <a:rPr kumimoji="0" lang="en-US" sz="800" b="0" i="0" u="none" strike="noStrike" kern="1200" cap="none" spc="0" normalizeH="0" baseline="0" noProof="0" dirty="0">
                <a:ln>
                  <a:noFill/>
                </a:ln>
                <a:solidFill>
                  <a:schemeClr val="bg1">
                    <a:lumMod val="50000"/>
                  </a:schemeClr>
                </a:solidFill>
                <a:effectLst/>
                <a:uLnTx/>
                <a:uFillTx/>
                <a:latin typeface="+mn-lt"/>
                <a:ea typeface="+mn-ea"/>
                <a:cs typeface="+mn-cs"/>
              </a:rPr>
              <a:t>  </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26574" y="6537363"/>
            <a:ext cx="974209" cy="226745"/>
          </a:xfrm>
          <a:prstGeom prst="rect">
            <a:avLst/>
          </a:prstGeom>
        </p:spPr>
      </p:pic>
      <p:sp>
        <p:nvSpPr>
          <p:cNvPr id="7" name="Picture Placeholder 5"/>
          <p:cNvSpPr>
            <a:spLocks noGrp="1"/>
          </p:cNvSpPr>
          <p:nvPr>
            <p:ph type="pic" sz="quarter" idx="10" hasCustomPrompt="1"/>
          </p:nvPr>
        </p:nvSpPr>
        <p:spPr>
          <a:xfrm>
            <a:off x="507736" y="1447800"/>
            <a:ext cx="5280449" cy="4648200"/>
          </a:xfrm>
          <a:solidFill>
            <a:schemeClr val="bg2">
              <a:lumMod val="40000"/>
              <a:lumOff val="60000"/>
            </a:schemeClr>
          </a:solidFill>
        </p:spPr>
        <p:txBody>
          <a:bodyPr bIns="975189" anchor="ctr" anchorCtr="1"/>
          <a:lstStyle>
            <a:lvl1pPr marL="0" indent="0">
              <a:buNone/>
              <a:defRPr baseline="0"/>
            </a:lvl1pPr>
          </a:lstStyle>
          <a:p>
            <a:r>
              <a:rPr lang="en-US" dirty="0"/>
              <a:t>Graphic / Photo</a:t>
            </a:r>
          </a:p>
        </p:txBody>
      </p:sp>
    </p:spTree>
    <p:extLst>
      <p:ext uri="{BB962C8B-B14F-4D97-AF65-F5344CB8AC3E}">
        <p14:creationId xmlns:p14="http://schemas.microsoft.com/office/powerpoint/2010/main" val="3184457357"/>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Body -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37734108"/>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ody -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4657224"/>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Body - Title + 2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507868" y="1447800"/>
            <a:ext cx="5281824" cy="4648200"/>
          </a:xfrm>
        </p:spPr>
        <p:txBody>
          <a:bodyPr/>
          <a:lstStyle>
            <a:lvl1pPr>
              <a:defRPr sz="2800"/>
            </a:lvl1pPr>
            <a:lvl2pPr>
              <a:defRPr sz="2400"/>
            </a:lvl2pPr>
            <a:lvl3pPr>
              <a:defRPr sz="2000"/>
            </a:lvl3pPr>
            <a:lvl4pPr>
              <a:defRPr sz="1600"/>
            </a:lvl4pPr>
            <a:lvl5pPr>
              <a:defRPr sz="1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386027" y="1447800"/>
            <a:ext cx="5281824" cy="4648200"/>
          </a:xfrm>
        </p:spPr>
        <p:txBody>
          <a:bodyPr/>
          <a:lstStyle>
            <a:lvl1pPr>
              <a:defRPr sz="2800"/>
            </a:lvl1pPr>
            <a:lvl2pPr>
              <a:defRPr sz="2400"/>
            </a:lvl2pPr>
            <a:lvl3pPr>
              <a:defRPr sz="2000"/>
            </a:lvl3pPr>
            <a:lvl4pPr>
              <a:defRPr sz="1600"/>
            </a:lvl4pPr>
            <a:lvl5pPr>
              <a:defRPr sz="1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psf\Home\Graphic Tank\Bentley_Formats_Final.jpg"/>
          <p:cNvPicPr>
            <a:picLocks noChangeAspect="1" noChangeArrowheads="1"/>
          </p:cNvPicPr>
          <p:nvPr userDrawn="1"/>
        </p:nvPicPr>
        <p:blipFill rotWithShape="1">
          <a:blip r:embed="rId2" cstate="screen">
            <a:extLst>
              <a:ext uri="{BEBA8EAE-BF5A-486C-A8C5-ECC9F3942E4B}">
                <a14:imgProps xmlns:a14="http://schemas.microsoft.com/office/drawing/2010/main">
                  <a14:imgLayer r:embed="rId3">
                    <a14:imgEffect>
                      <a14:brightnessContrast bright="8000" contrast="-3000"/>
                    </a14:imgEffect>
                  </a14:imgLayer>
                </a14:imgProps>
              </a:ext>
              <a:ext uri="{28A0092B-C50C-407E-A947-70E740481C1C}">
                <a14:useLocalDpi xmlns:a14="http://schemas.microsoft.com/office/drawing/2010/main"/>
              </a:ext>
            </a:extLst>
          </a:blip>
          <a:srcRect t="13179" b="86155"/>
          <a:stretch/>
        </p:blipFill>
        <p:spPr bwMode="auto">
          <a:xfrm>
            <a:off x="3046414" y="1103792"/>
            <a:ext cx="9144000" cy="457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psf\Home\Graphic Tank\Bentley_Formats_Final.jpg"/>
          <p:cNvPicPr>
            <a:picLocks noChangeAspect="1" noChangeArrowheads="1"/>
          </p:cNvPicPr>
          <p:nvPr userDrawn="1"/>
        </p:nvPicPr>
        <p:blipFill rotWithShape="1">
          <a:blip r:embed="rId2" cstate="screen">
            <a:extLst>
              <a:ext uri="{BEBA8EAE-BF5A-486C-A8C5-ECC9F3942E4B}">
                <a14:imgProps xmlns:a14="http://schemas.microsoft.com/office/drawing/2010/main">
                  <a14:imgLayer r:embed="rId3">
                    <a14:imgEffect>
                      <a14:brightnessContrast bright="8000" contrast="-3000"/>
                    </a14:imgEffect>
                  </a14:imgLayer>
                </a14:imgProps>
              </a:ext>
              <a:ext uri="{28A0092B-C50C-407E-A947-70E740481C1C}">
                <a14:useLocalDpi xmlns:a14="http://schemas.microsoft.com/office/drawing/2010/main"/>
              </a:ext>
            </a:extLst>
          </a:blip>
          <a:srcRect t="13179" b="86155"/>
          <a:stretch/>
        </p:blipFill>
        <p:spPr bwMode="auto">
          <a:xfrm>
            <a:off x="0" y="1103792"/>
            <a:ext cx="9144000" cy="457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Body - Title + 2 Column (no 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507868" y="1447800"/>
            <a:ext cx="5281824" cy="4648200"/>
          </a:xfrm>
        </p:spPr>
        <p:txBody>
          <a:bodyPr/>
          <a:lstStyle>
            <a:lvl1pPr>
              <a:defRPr sz="2800"/>
            </a:lvl1pPr>
            <a:lvl2pPr>
              <a:defRPr sz="2400"/>
            </a:lvl2pPr>
            <a:lvl3pPr>
              <a:defRPr sz="2000"/>
            </a:lvl3pPr>
            <a:lvl4pPr>
              <a:defRPr sz="1600"/>
            </a:lvl4pPr>
            <a:lvl5pPr>
              <a:defRPr sz="1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386027" y="1447800"/>
            <a:ext cx="5281824" cy="4648200"/>
          </a:xfrm>
        </p:spPr>
        <p:txBody>
          <a:bodyPr/>
          <a:lstStyle>
            <a:lvl1pPr>
              <a:defRPr sz="2800"/>
            </a:lvl1pPr>
            <a:lvl2pPr>
              <a:defRPr sz="2400"/>
            </a:lvl2pPr>
            <a:lvl3pPr>
              <a:defRPr sz="2000"/>
            </a:lvl3pPr>
            <a:lvl4pPr>
              <a:defRPr sz="1600"/>
            </a:lvl4pPr>
            <a:lvl5pPr>
              <a:defRPr sz="1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90664744"/>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ody - Graphic Right">
    <p:spTree>
      <p:nvGrpSpPr>
        <p:cNvPr id="1" name=""/>
        <p:cNvGrpSpPr/>
        <p:nvPr/>
      </p:nvGrpSpPr>
      <p:grpSpPr>
        <a:xfrm>
          <a:off x="0" y="0"/>
          <a:ext cx="0" cy="0"/>
          <a:chOff x="0" y="0"/>
          <a:chExt cx="0" cy="0"/>
        </a:xfrm>
      </p:grpSpPr>
      <p:sp>
        <p:nvSpPr>
          <p:cNvPr id="6" name="Picture Placeholder 5"/>
          <p:cNvSpPr>
            <a:spLocks noGrp="1"/>
          </p:cNvSpPr>
          <p:nvPr>
            <p:ph type="pic" sz="quarter" idx="10" hasCustomPrompt="1"/>
          </p:nvPr>
        </p:nvSpPr>
        <p:spPr>
          <a:xfrm>
            <a:off x="6386027" y="1447800"/>
            <a:ext cx="5281824" cy="4648200"/>
          </a:xfrm>
          <a:solidFill>
            <a:schemeClr val="bg2">
              <a:lumMod val="40000"/>
              <a:lumOff val="60000"/>
            </a:schemeClr>
          </a:solidFill>
        </p:spPr>
        <p:txBody>
          <a:bodyPr bIns="975189" anchor="ctr" anchorCtr="1"/>
          <a:lstStyle>
            <a:lvl1pPr marL="0" indent="0">
              <a:buNone/>
              <a:defRPr baseline="0"/>
            </a:lvl1pPr>
          </a:lstStyle>
          <a:p>
            <a:r>
              <a:rPr lang="en-US" dirty="0"/>
              <a:t>Graphic / Photo</a:t>
            </a: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7868" y="1447800"/>
            <a:ext cx="5281824" cy="4648200"/>
          </a:xfrm>
        </p:spPr>
        <p:txBody>
          <a:bodyPr/>
          <a:lstStyle>
            <a:lvl1pPr>
              <a:defRPr sz="2800"/>
            </a:lvl1pPr>
            <a:lvl2pPr>
              <a:defRPr sz="2400"/>
            </a:lvl2pPr>
            <a:lvl3pPr>
              <a:defRPr sz="2000"/>
            </a:lvl3pPr>
            <a:lvl4pPr>
              <a:defRPr sz="1600"/>
            </a:lvl4pPr>
            <a:lvl5pPr>
              <a:defRPr sz="1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psf\Home\Graphic Tank\Bentley_Formats_Final.jpg"/>
          <p:cNvPicPr>
            <a:picLocks noChangeAspect="1" noChangeArrowheads="1"/>
          </p:cNvPicPr>
          <p:nvPr userDrawn="1"/>
        </p:nvPicPr>
        <p:blipFill rotWithShape="1">
          <a:blip r:embed="rId2" cstate="screen">
            <a:extLst>
              <a:ext uri="{BEBA8EAE-BF5A-486C-A8C5-ECC9F3942E4B}">
                <a14:imgProps xmlns:a14="http://schemas.microsoft.com/office/drawing/2010/main">
                  <a14:imgLayer r:embed="rId3">
                    <a14:imgEffect>
                      <a14:brightnessContrast bright="8000" contrast="-3000"/>
                    </a14:imgEffect>
                  </a14:imgLayer>
                </a14:imgProps>
              </a:ext>
              <a:ext uri="{28A0092B-C50C-407E-A947-70E740481C1C}">
                <a14:useLocalDpi xmlns:a14="http://schemas.microsoft.com/office/drawing/2010/main"/>
              </a:ext>
            </a:extLst>
          </a:blip>
          <a:srcRect t="13179" b="86155"/>
          <a:stretch/>
        </p:blipFill>
        <p:spPr bwMode="auto">
          <a:xfrm>
            <a:off x="3046414" y="1103792"/>
            <a:ext cx="9144000" cy="457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psf\Home\Graphic Tank\Bentley_Formats_Final.jpg"/>
          <p:cNvPicPr>
            <a:picLocks noChangeAspect="1" noChangeArrowheads="1"/>
          </p:cNvPicPr>
          <p:nvPr userDrawn="1"/>
        </p:nvPicPr>
        <p:blipFill rotWithShape="1">
          <a:blip r:embed="rId2" cstate="screen">
            <a:extLst>
              <a:ext uri="{BEBA8EAE-BF5A-486C-A8C5-ECC9F3942E4B}">
                <a14:imgProps xmlns:a14="http://schemas.microsoft.com/office/drawing/2010/main">
                  <a14:imgLayer r:embed="rId3">
                    <a14:imgEffect>
                      <a14:brightnessContrast bright="8000" contrast="-3000"/>
                    </a14:imgEffect>
                  </a14:imgLayer>
                </a14:imgProps>
              </a:ext>
              <a:ext uri="{28A0092B-C50C-407E-A947-70E740481C1C}">
                <a14:useLocalDpi xmlns:a14="http://schemas.microsoft.com/office/drawing/2010/main"/>
              </a:ext>
            </a:extLst>
          </a:blip>
          <a:srcRect t="13179" b="86155"/>
          <a:stretch/>
        </p:blipFill>
        <p:spPr bwMode="auto">
          <a:xfrm>
            <a:off x="0" y="1103792"/>
            <a:ext cx="9144000" cy="45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4470897"/>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ody - Graphic Right (no line)">
    <p:spTree>
      <p:nvGrpSpPr>
        <p:cNvPr id="1" name=""/>
        <p:cNvGrpSpPr/>
        <p:nvPr/>
      </p:nvGrpSpPr>
      <p:grpSpPr>
        <a:xfrm>
          <a:off x="0" y="0"/>
          <a:ext cx="0" cy="0"/>
          <a:chOff x="0" y="0"/>
          <a:chExt cx="0" cy="0"/>
        </a:xfrm>
      </p:grpSpPr>
      <p:sp>
        <p:nvSpPr>
          <p:cNvPr id="6" name="Picture Placeholder 5"/>
          <p:cNvSpPr>
            <a:spLocks noGrp="1"/>
          </p:cNvSpPr>
          <p:nvPr>
            <p:ph type="pic" sz="quarter" idx="10" hasCustomPrompt="1"/>
          </p:nvPr>
        </p:nvSpPr>
        <p:spPr>
          <a:xfrm>
            <a:off x="6386027" y="1447800"/>
            <a:ext cx="5281824" cy="4648200"/>
          </a:xfrm>
          <a:solidFill>
            <a:schemeClr val="bg2">
              <a:lumMod val="40000"/>
              <a:lumOff val="60000"/>
            </a:schemeClr>
          </a:solidFill>
        </p:spPr>
        <p:txBody>
          <a:bodyPr bIns="975189" anchor="ctr" anchorCtr="1"/>
          <a:lstStyle>
            <a:lvl1pPr marL="0" indent="0">
              <a:buNone/>
              <a:defRPr baseline="0"/>
            </a:lvl1pPr>
          </a:lstStyle>
          <a:p>
            <a:r>
              <a:rPr lang="en-US" dirty="0"/>
              <a:t>Graphic / Photo</a:t>
            </a: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7868" y="1447800"/>
            <a:ext cx="5281824" cy="4648200"/>
          </a:xfrm>
        </p:spPr>
        <p:txBody>
          <a:bodyPr/>
          <a:lstStyle>
            <a:lvl1pPr>
              <a:defRPr sz="2800"/>
            </a:lvl1pPr>
            <a:lvl2pPr>
              <a:defRPr sz="2400"/>
            </a:lvl2pPr>
            <a:lvl3pPr>
              <a:defRPr sz="2000"/>
            </a:lvl3pPr>
            <a:lvl4pPr>
              <a:defRPr sz="1600"/>
            </a:lvl4pPr>
            <a:lvl5pPr>
              <a:defRPr sz="1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33173753"/>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21" Type="http://schemas.openxmlformats.org/officeDocument/2006/relationships/image" Target="../media/image35.png"/><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 Type="http://schemas.openxmlformats.org/officeDocument/2006/relationships/slideLayout" Target="../slideLayouts/slideLayout36.xml"/><Relationship Id="rId21" Type="http://schemas.openxmlformats.org/officeDocument/2006/relationships/image" Target="../media/image35.png"/><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theme" Target="../theme/theme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 y="893"/>
            <a:ext cx="12190415" cy="6857107"/>
          </a:xfrm>
          <a:prstGeom prst="rect">
            <a:avLst/>
          </a:prstGeom>
        </p:spPr>
      </p:pic>
      <p:sp>
        <p:nvSpPr>
          <p:cNvPr id="1030" name="Rectangle 2"/>
          <p:cNvSpPr>
            <a:spLocks noGrp="1" noChangeArrowheads="1"/>
          </p:cNvSpPr>
          <p:nvPr>
            <p:ph type="title"/>
          </p:nvPr>
        </p:nvSpPr>
        <p:spPr bwMode="auto">
          <a:xfrm>
            <a:off x="493357" y="186409"/>
            <a:ext cx="11174495" cy="762000"/>
          </a:xfrm>
          <a:prstGeom prst="rect">
            <a:avLst/>
          </a:prstGeom>
          <a:noFill/>
          <a:ln w="9525">
            <a:noFill/>
            <a:miter lim="800000"/>
            <a:headEnd/>
            <a:tailEnd/>
          </a:ln>
        </p:spPr>
        <p:txBody>
          <a:bodyPr vert="horz" wrap="square" lIns="121899" tIns="60949" rIns="121899" bIns="60949" numCol="1" anchor="ctr" anchorCtr="0" compatLnSpc="1">
            <a:prstTxWarp prst="textNoShape">
              <a:avLst/>
            </a:prstTxWarp>
          </a:bodyPr>
          <a:lstStyle/>
          <a:p>
            <a:pPr lvl="0"/>
            <a:r>
              <a:rPr lang="en-US" dirty="0"/>
              <a:t>Click to edit Master title style</a:t>
            </a:r>
          </a:p>
        </p:txBody>
      </p:sp>
      <p:sp>
        <p:nvSpPr>
          <p:cNvPr id="1031" name="Rectangle 3"/>
          <p:cNvSpPr>
            <a:spLocks noGrp="1" noChangeArrowheads="1"/>
          </p:cNvSpPr>
          <p:nvPr>
            <p:ph type="body" idx="1"/>
          </p:nvPr>
        </p:nvSpPr>
        <p:spPr bwMode="auto">
          <a:xfrm>
            <a:off x="502881" y="1450976"/>
            <a:ext cx="11174495" cy="4568824"/>
          </a:xfrm>
          <a:prstGeom prst="rect">
            <a:avLst/>
          </a:prstGeom>
          <a:noFill/>
          <a:ln w="9525">
            <a:noFill/>
            <a:miter lim="800000"/>
            <a:headEnd/>
            <a:tailEnd/>
          </a:ln>
        </p:spPr>
        <p:txBody>
          <a:bodyPr vert="horz" wrap="square" lIns="121899" tIns="60949" rIns="121899" bIns="60949"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16" name="Slide Number Placeholder 1"/>
          <p:cNvSpPr txBox="1">
            <a:spLocks/>
          </p:cNvSpPr>
          <p:nvPr/>
        </p:nvSpPr>
        <p:spPr>
          <a:xfrm>
            <a:off x="45603" y="6549958"/>
            <a:ext cx="5727875" cy="268287"/>
          </a:xfrm>
          <a:prstGeom prst="rect">
            <a:avLst/>
          </a:prstGeom>
        </p:spPr>
        <p:txBody>
          <a:bodyPr lIns="121899" tIns="60949" rIns="121899" bIns="60949"/>
          <a:lstStyle>
            <a:lvl1pPr>
              <a:defRPr sz="800"/>
            </a:lvl1pPr>
          </a:lstStyle>
          <a:p>
            <a:pPr marL="0" marR="0" lvl="0" indent="0" algn="l" defTabSz="1218987" rtl="0" eaLnBrk="1" fontAlgn="auto" latinLnBrk="0" hangingPunct="1">
              <a:lnSpc>
                <a:spcPct val="100000"/>
              </a:lnSpc>
              <a:spcBef>
                <a:spcPts val="0"/>
              </a:spcBef>
              <a:spcAft>
                <a:spcPts val="0"/>
              </a:spcAft>
              <a:buClrTx/>
              <a:buSzTx/>
              <a:buFontTx/>
              <a:buNone/>
              <a:tabLst/>
              <a:defRPr/>
            </a:pPr>
            <a:fld id="{7401AE62-ACEE-4CBF-ABCE-6DEA53F53216}" type="slidenum">
              <a:rPr kumimoji="0" lang="en-US" sz="900" b="1" i="0" u="none" strike="noStrike" kern="1200" cap="none" spc="0" normalizeH="0" baseline="0" noProof="0" smtClean="0">
                <a:ln>
                  <a:noFill/>
                </a:ln>
                <a:solidFill>
                  <a:schemeClr val="tx1">
                    <a:lumMod val="90000"/>
                    <a:lumOff val="10000"/>
                  </a:schemeClr>
                </a:solidFill>
                <a:effectLst/>
                <a:uLnTx/>
                <a:uFillTx/>
                <a:latin typeface="+mn-lt"/>
                <a:ea typeface="+mn-ea"/>
                <a:cs typeface="+mn-cs"/>
              </a:rPr>
              <a:pPr marL="0" marR="0" lvl="0" indent="0" algn="l" defTabSz="1218987" rtl="0" eaLnBrk="1" fontAlgn="auto" latinLnBrk="0" hangingPunct="1">
                <a:lnSpc>
                  <a:spcPct val="100000"/>
                </a:lnSpc>
                <a:spcBef>
                  <a:spcPts val="0"/>
                </a:spcBef>
                <a:spcAft>
                  <a:spcPts val="0"/>
                </a:spcAft>
                <a:buClrTx/>
                <a:buSzTx/>
                <a:buFontTx/>
                <a:buNone/>
                <a:tabLst/>
                <a:defRPr/>
              </a:pPr>
              <a:t>‹#›</a:t>
            </a:fld>
            <a:r>
              <a:rPr kumimoji="0" lang="en-US" sz="900" b="1" i="0" u="none" strike="noStrike" kern="1200" cap="none" spc="0" normalizeH="0" baseline="0" noProof="0" dirty="0">
                <a:ln>
                  <a:noFill/>
                </a:ln>
                <a:solidFill>
                  <a:schemeClr val="tx1">
                    <a:lumMod val="90000"/>
                    <a:lumOff val="10000"/>
                  </a:schemeClr>
                </a:solidFill>
                <a:effectLst/>
                <a:uLnTx/>
                <a:uFillTx/>
                <a:latin typeface="+mn-lt"/>
                <a:ea typeface="+mn-ea"/>
                <a:cs typeface="+mn-cs"/>
              </a:rPr>
              <a:t>  </a:t>
            </a:r>
            <a:r>
              <a:rPr kumimoji="0" lang="en-US" sz="900" b="0" i="0" u="none" strike="noStrike" kern="1200" cap="none" spc="0" normalizeH="0" baseline="0" noProof="0" dirty="0">
                <a:ln>
                  <a:noFill/>
                </a:ln>
                <a:solidFill>
                  <a:srgbClr val="92D050"/>
                </a:solidFill>
                <a:effectLst/>
                <a:uLnTx/>
                <a:uFillTx/>
                <a:latin typeface="+mn-lt"/>
                <a:ea typeface="+mn-ea"/>
                <a:cs typeface="+mn-cs"/>
              </a:rPr>
              <a:t> </a:t>
            </a:r>
            <a:r>
              <a:rPr kumimoji="0" lang="en-US" sz="800" b="0" i="0" u="none" strike="noStrike" kern="1200" cap="none" spc="0" normalizeH="0" baseline="0" noProof="0" dirty="0">
                <a:ln>
                  <a:noFill/>
                </a:ln>
                <a:solidFill>
                  <a:schemeClr val="bg1">
                    <a:lumMod val="65000"/>
                  </a:schemeClr>
                </a:solidFill>
                <a:effectLst/>
                <a:uLnTx/>
                <a:uFillTx/>
                <a:latin typeface="+mn-lt"/>
                <a:ea typeface="+mn-ea"/>
                <a:cs typeface="+mn-cs"/>
              </a:rPr>
              <a:t>|   WWW.BENTLEY.COM    |    </a:t>
            </a:r>
            <a:r>
              <a:rPr lang="en-US" sz="800" dirty="0">
                <a:solidFill>
                  <a:schemeClr val="bg1">
                    <a:lumMod val="65000"/>
                  </a:schemeClr>
                </a:solidFill>
                <a:latin typeface="Arial Narrow" pitchFamily="34" charset="0"/>
              </a:rPr>
              <a:t>©  2016 Bentley</a:t>
            </a:r>
            <a:r>
              <a:rPr lang="en-US" sz="800" baseline="0" dirty="0">
                <a:solidFill>
                  <a:schemeClr val="bg1">
                    <a:lumMod val="65000"/>
                  </a:schemeClr>
                </a:solidFill>
                <a:latin typeface="Arial Narrow" pitchFamily="34" charset="0"/>
              </a:rPr>
              <a:t> Systems, Incorporated</a:t>
            </a:r>
            <a:r>
              <a:rPr kumimoji="0" lang="en-US" sz="800" b="1" i="0" u="none" strike="noStrike" kern="1200" cap="none" spc="0" normalizeH="0" baseline="0" noProof="0" dirty="0">
                <a:ln>
                  <a:noFill/>
                </a:ln>
                <a:solidFill>
                  <a:schemeClr val="tx1">
                    <a:lumMod val="90000"/>
                    <a:lumOff val="10000"/>
                  </a:schemeClr>
                </a:solidFill>
                <a:effectLst/>
                <a:uLnTx/>
                <a:uFillTx/>
                <a:latin typeface="+mn-lt"/>
                <a:ea typeface="+mn-ea"/>
                <a:cs typeface="+mn-cs"/>
              </a:rPr>
              <a:t> </a:t>
            </a:r>
            <a:r>
              <a:rPr kumimoji="0" lang="en-US" sz="800" b="0" i="0" u="none" strike="noStrike" kern="1200" cap="none" spc="0" normalizeH="0" baseline="0" noProof="0" dirty="0">
                <a:ln>
                  <a:noFill/>
                </a:ln>
                <a:solidFill>
                  <a:srgbClr val="92D050"/>
                </a:solidFill>
                <a:effectLst/>
                <a:uLnTx/>
                <a:uFillTx/>
                <a:latin typeface="+mn-lt"/>
                <a:ea typeface="+mn-ea"/>
                <a:cs typeface="+mn-cs"/>
              </a:rPr>
              <a:t>  </a:t>
            </a:r>
            <a:endParaRPr kumimoji="0" lang="en-US" sz="800" b="0" i="0" u="none" strike="noStrike" kern="1200" cap="none" spc="0" normalizeH="0" baseline="0" noProof="0" dirty="0">
              <a:ln>
                <a:noFill/>
              </a:ln>
              <a:solidFill>
                <a:schemeClr val="bg1">
                  <a:lumMod val="65000"/>
                </a:schemeClr>
              </a:solidFill>
              <a:effectLst/>
              <a:uLnTx/>
              <a:uFillTx/>
              <a:latin typeface="+mn-lt"/>
              <a:ea typeface="+mn-ea"/>
              <a:cs typeface="+mn-cs"/>
            </a:endParaRPr>
          </a:p>
        </p:txBody>
      </p:sp>
      <p:pic>
        <p:nvPicPr>
          <p:cNvPr id="7" name="Picture 6"/>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1029446" y="6537362"/>
            <a:ext cx="974463" cy="226745"/>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3" r:id="rId2"/>
    <p:sldLayoutId id="2147483674" r:id="rId3"/>
    <p:sldLayoutId id="2147483670" r:id="rId4"/>
    <p:sldLayoutId id="2147483675" r:id="rId5"/>
    <p:sldLayoutId id="2147483664" r:id="rId6"/>
    <p:sldLayoutId id="2147483676" r:id="rId7"/>
    <p:sldLayoutId id="2147483671" r:id="rId8"/>
    <p:sldLayoutId id="2147483677" r:id="rId9"/>
    <p:sldLayoutId id="2147483672" r:id="rId10"/>
    <p:sldLayoutId id="2147483678" r:id="rId11"/>
    <p:sldLayoutId id="2147483666" r:id="rId12"/>
    <p:sldLayoutId id="2147483679" r:id="rId13"/>
    <p:sldLayoutId id="2147483667" r:id="rId14"/>
  </p:sldLayoutIdLst>
  <p:transition>
    <p:fade/>
  </p:transition>
  <p:txStyles>
    <p:titleStyle>
      <a:lvl1pPr algn="l" rtl="0" eaLnBrk="1" fontAlgn="base" hangingPunct="1">
        <a:lnSpc>
          <a:spcPct val="90000"/>
        </a:lnSpc>
        <a:spcBef>
          <a:spcPct val="0"/>
        </a:spcBef>
        <a:spcAft>
          <a:spcPct val="0"/>
        </a:spcAft>
        <a:defRPr sz="3600" b="1" baseline="0">
          <a:solidFill>
            <a:schemeClr val="tx1">
              <a:lumMod val="90000"/>
              <a:lumOff val="10000"/>
            </a:schemeClr>
          </a:solidFill>
          <a:effectLst/>
          <a:latin typeface="Arial Narrow" pitchFamily="34" charset="0"/>
          <a:ea typeface="+mj-ea"/>
          <a:cs typeface="+mj-cs"/>
        </a:defRPr>
      </a:lvl1pPr>
      <a:lvl2pPr algn="l" rtl="0" eaLnBrk="1" fontAlgn="base" hangingPunct="1">
        <a:lnSpc>
          <a:spcPct val="90000"/>
        </a:lnSpc>
        <a:spcBef>
          <a:spcPct val="0"/>
        </a:spcBef>
        <a:spcAft>
          <a:spcPct val="0"/>
        </a:spcAft>
        <a:defRPr sz="3700" b="1">
          <a:solidFill>
            <a:schemeClr val="accent1"/>
          </a:solidFill>
          <a:latin typeface="Verdana" pitchFamily="34" charset="0"/>
          <a:ea typeface="MS PGothic"/>
          <a:cs typeface="MS PGothic"/>
        </a:defRPr>
      </a:lvl2pPr>
      <a:lvl3pPr algn="l" rtl="0" eaLnBrk="1" fontAlgn="base" hangingPunct="1">
        <a:lnSpc>
          <a:spcPct val="90000"/>
        </a:lnSpc>
        <a:spcBef>
          <a:spcPct val="0"/>
        </a:spcBef>
        <a:spcAft>
          <a:spcPct val="0"/>
        </a:spcAft>
        <a:defRPr sz="3700" b="1">
          <a:solidFill>
            <a:schemeClr val="accent1"/>
          </a:solidFill>
          <a:latin typeface="Verdana" pitchFamily="34" charset="0"/>
          <a:ea typeface="MS PGothic"/>
          <a:cs typeface="MS PGothic"/>
        </a:defRPr>
      </a:lvl3pPr>
      <a:lvl4pPr algn="l" rtl="0" eaLnBrk="1" fontAlgn="base" hangingPunct="1">
        <a:lnSpc>
          <a:spcPct val="90000"/>
        </a:lnSpc>
        <a:spcBef>
          <a:spcPct val="0"/>
        </a:spcBef>
        <a:spcAft>
          <a:spcPct val="0"/>
        </a:spcAft>
        <a:defRPr sz="3700" b="1">
          <a:solidFill>
            <a:schemeClr val="accent1"/>
          </a:solidFill>
          <a:latin typeface="Verdana" pitchFamily="34" charset="0"/>
          <a:ea typeface="MS PGothic"/>
          <a:cs typeface="MS PGothic"/>
        </a:defRPr>
      </a:lvl4pPr>
      <a:lvl5pPr algn="l" rtl="0" eaLnBrk="1" fontAlgn="base" hangingPunct="1">
        <a:lnSpc>
          <a:spcPct val="90000"/>
        </a:lnSpc>
        <a:spcBef>
          <a:spcPct val="0"/>
        </a:spcBef>
        <a:spcAft>
          <a:spcPct val="0"/>
        </a:spcAft>
        <a:defRPr sz="3700" b="1">
          <a:solidFill>
            <a:schemeClr val="accent1"/>
          </a:solidFill>
          <a:latin typeface="Verdana" pitchFamily="34" charset="0"/>
          <a:ea typeface="MS PGothic"/>
          <a:cs typeface="MS PGothic"/>
        </a:defRPr>
      </a:lvl5pPr>
      <a:lvl6pPr marL="609493" algn="l" rtl="0" eaLnBrk="1" fontAlgn="base" hangingPunct="1">
        <a:spcBef>
          <a:spcPct val="0"/>
        </a:spcBef>
        <a:spcAft>
          <a:spcPct val="0"/>
        </a:spcAft>
        <a:defRPr sz="4300" b="1">
          <a:solidFill>
            <a:schemeClr val="accent1"/>
          </a:solidFill>
          <a:latin typeface="Verdana" pitchFamily="34" charset="0"/>
          <a:ea typeface="MS PGothic"/>
          <a:cs typeface="MS PGothic"/>
        </a:defRPr>
      </a:lvl6pPr>
      <a:lvl7pPr marL="1218987" algn="l" rtl="0" eaLnBrk="1" fontAlgn="base" hangingPunct="1">
        <a:spcBef>
          <a:spcPct val="0"/>
        </a:spcBef>
        <a:spcAft>
          <a:spcPct val="0"/>
        </a:spcAft>
        <a:defRPr sz="4300" b="1">
          <a:solidFill>
            <a:schemeClr val="accent1"/>
          </a:solidFill>
          <a:latin typeface="Verdana" pitchFamily="34" charset="0"/>
          <a:ea typeface="MS PGothic"/>
          <a:cs typeface="MS PGothic"/>
        </a:defRPr>
      </a:lvl7pPr>
      <a:lvl8pPr marL="1828480" algn="l" rtl="0" eaLnBrk="1" fontAlgn="base" hangingPunct="1">
        <a:spcBef>
          <a:spcPct val="0"/>
        </a:spcBef>
        <a:spcAft>
          <a:spcPct val="0"/>
        </a:spcAft>
        <a:defRPr sz="4300" b="1">
          <a:solidFill>
            <a:schemeClr val="accent1"/>
          </a:solidFill>
          <a:latin typeface="Verdana" pitchFamily="34" charset="0"/>
          <a:ea typeface="MS PGothic"/>
          <a:cs typeface="MS PGothic"/>
        </a:defRPr>
      </a:lvl8pPr>
      <a:lvl9pPr marL="2437973" algn="l" rtl="0" eaLnBrk="1" fontAlgn="base" hangingPunct="1">
        <a:spcBef>
          <a:spcPct val="0"/>
        </a:spcBef>
        <a:spcAft>
          <a:spcPct val="0"/>
        </a:spcAft>
        <a:defRPr sz="4300" b="1">
          <a:solidFill>
            <a:schemeClr val="accent1"/>
          </a:solidFill>
          <a:latin typeface="Verdana" pitchFamily="34" charset="0"/>
          <a:ea typeface="MS PGothic"/>
          <a:cs typeface="MS PGothic"/>
        </a:defRPr>
      </a:lvl9pPr>
    </p:titleStyle>
    <p:bodyStyle>
      <a:lvl1pPr marL="365696" indent="-365696" algn="l" rtl="0" eaLnBrk="1" fontAlgn="base" hangingPunct="1">
        <a:lnSpc>
          <a:spcPct val="90000"/>
        </a:lnSpc>
        <a:spcBef>
          <a:spcPts val="2666"/>
        </a:spcBef>
        <a:spcAft>
          <a:spcPct val="0"/>
        </a:spcAft>
        <a:buChar char="•"/>
        <a:defRPr sz="2800">
          <a:solidFill>
            <a:schemeClr val="tx1"/>
          </a:solidFill>
          <a:latin typeface="+mj-lt"/>
          <a:ea typeface="+mn-ea"/>
          <a:cs typeface="Arial" pitchFamily="34" charset="0"/>
        </a:defRPr>
      </a:lvl1pPr>
      <a:lvl2pPr marL="687797" indent="-304747" algn="l" rtl="0" eaLnBrk="1" fontAlgn="base" hangingPunct="1">
        <a:lnSpc>
          <a:spcPct val="90000"/>
        </a:lnSpc>
        <a:spcBef>
          <a:spcPts val="800"/>
        </a:spcBef>
        <a:spcAft>
          <a:spcPct val="0"/>
        </a:spcAft>
        <a:buClr>
          <a:schemeClr val="accent1"/>
        </a:buClr>
        <a:buChar char="–"/>
        <a:defRPr sz="2400">
          <a:solidFill>
            <a:schemeClr val="tx1"/>
          </a:solidFill>
          <a:latin typeface="+mj-lt"/>
          <a:ea typeface="+mn-ea"/>
          <a:cs typeface="Arial" pitchFamily="34" charset="0"/>
        </a:defRPr>
      </a:lvl2pPr>
      <a:lvl3pPr marL="1445431" indent="-226444" algn="l" rtl="0" eaLnBrk="1" fontAlgn="base" hangingPunct="1">
        <a:lnSpc>
          <a:spcPct val="90000"/>
        </a:lnSpc>
        <a:spcBef>
          <a:spcPts val="800"/>
        </a:spcBef>
        <a:spcAft>
          <a:spcPct val="0"/>
        </a:spcAft>
        <a:buChar char="•"/>
        <a:defRPr sz="2000">
          <a:solidFill>
            <a:schemeClr val="tx1"/>
          </a:solidFill>
          <a:latin typeface="+mj-lt"/>
          <a:ea typeface="+mn-ea"/>
          <a:cs typeface="Arial" pitchFamily="34" charset="0"/>
        </a:defRPr>
      </a:lvl3pPr>
      <a:lvl4pPr marL="2133227" indent="-304747" algn="l" rtl="0" eaLnBrk="1" fontAlgn="base" hangingPunct="1">
        <a:spcBef>
          <a:spcPct val="20000"/>
        </a:spcBef>
        <a:spcAft>
          <a:spcPct val="0"/>
        </a:spcAft>
        <a:buClr>
          <a:schemeClr val="accent1"/>
        </a:buClr>
        <a:buChar char="–"/>
        <a:defRPr sz="1800">
          <a:solidFill>
            <a:schemeClr val="tx1"/>
          </a:solidFill>
          <a:latin typeface="+mn-lt"/>
          <a:ea typeface="+mn-ea"/>
          <a:cs typeface="+mn-cs"/>
        </a:defRPr>
      </a:lvl4pPr>
      <a:lvl5pPr marL="2742720" indent="-304747" algn="l" rtl="0" eaLnBrk="1" fontAlgn="base" hangingPunct="1">
        <a:spcBef>
          <a:spcPct val="20000"/>
        </a:spcBef>
        <a:spcAft>
          <a:spcPct val="0"/>
        </a:spcAft>
        <a:buFont typeface="Arial" panose="020B0604020202020204" pitchFamily="34" charset="0"/>
        <a:buChar char="•"/>
        <a:defRPr sz="1600">
          <a:solidFill>
            <a:schemeClr val="tx1"/>
          </a:solidFill>
          <a:latin typeface="+mn-lt"/>
          <a:ea typeface="+mn-ea"/>
          <a:cs typeface="+mn-cs"/>
        </a:defRPr>
      </a:lvl5pPr>
      <a:lvl6pPr marL="3352213" indent="-304747" algn="l" rtl="0" eaLnBrk="1" fontAlgn="base" hangingPunct="1">
        <a:spcBef>
          <a:spcPct val="20000"/>
        </a:spcBef>
        <a:spcAft>
          <a:spcPct val="0"/>
        </a:spcAft>
        <a:buClr>
          <a:schemeClr val="accent1"/>
        </a:buClr>
        <a:buFont typeface="Arial Narrow" panose="020B0606020202030204" pitchFamily="34" charset="0"/>
        <a:buChar char="–"/>
        <a:defRPr sz="1400">
          <a:solidFill>
            <a:schemeClr val="tx1"/>
          </a:solidFill>
          <a:latin typeface="+mn-lt"/>
          <a:ea typeface="+mn-ea"/>
          <a:cs typeface="+mn-cs"/>
        </a:defRPr>
      </a:lvl6pPr>
      <a:lvl7pPr marL="3961707" indent="-304747" algn="l" rtl="0" eaLnBrk="1" fontAlgn="base" hangingPunct="1">
        <a:spcBef>
          <a:spcPct val="20000"/>
        </a:spcBef>
        <a:spcAft>
          <a:spcPct val="0"/>
        </a:spcAft>
        <a:defRPr sz="2700">
          <a:solidFill>
            <a:schemeClr val="tx1"/>
          </a:solidFill>
          <a:latin typeface="+mn-lt"/>
          <a:ea typeface="+mn-ea"/>
          <a:cs typeface="+mn-cs"/>
        </a:defRPr>
      </a:lvl7pPr>
      <a:lvl8pPr marL="4571200" indent="-304747" algn="l" rtl="0" eaLnBrk="1" fontAlgn="base" hangingPunct="1">
        <a:spcBef>
          <a:spcPct val="20000"/>
        </a:spcBef>
        <a:spcAft>
          <a:spcPct val="0"/>
        </a:spcAft>
        <a:defRPr sz="2700">
          <a:solidFill>
            <a:schemeClr val="tx1"/>
          </a:solidFill>
          <a:latin typeface="+mn-lt"/>
          <a:ea typeface="+mn-ea"/>
          <a:cs typeface="+mn-cs"/>
        </a:defRPr>
      </a:lvl8pPr>
      <a:lvl9pPr marL="5180693" indent="-304747" algn="l" rtl="0" eaLnBrk="1" fontAlgn="base" hangingPunct="1">
        <a:spcBef>
          <a:spcPct val="20000"/>
        </a:spcBef>
        <a:spcAft>
          <a:spcPct val="0"/>
        </a:spcAft>
        <a:defRPr sz="2700">
          <a:solidFill>
            <a:schemeClr val="tx1"/>
          </a:solidFill>
          <a:latin typeface="+mn-lt"/>
          <a:ea typeface="+mn-ea"/>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3647" y="237744"/>
            <a:ext cx="11171058" cy="75895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502789" y="1453896"/>
            <a:ext cx="11171058" cy="45720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7" name="Slide Number Placeholder 1"/>
          <p:cNvSpPr txBox="1">
            <a:spLocks/>
          </p:cNvSpPr>
          <p:nvPr userDrawn="1"/>
        </p:nvSpPr>
        <p:spPr>
          <a:xfrm>
            <a:off x="45592" y="6549959"/>
            <a:ext cx="5726383" cy="268287"/>
          </a:xfrm>
          <a:prstGeom prst="rect">
            <a:avLst/>
          </a:prstGeom>
        </p:spPr>
        <p:txBody>
          <a:bodyPr lIns="121867" tIns="60933" rIns="121867" bIns="60933"/>
          <a:lstStyle>
            <a:lvl1pPr>
              <a:defRPr sz="800"/>
            </a:lvl1pPr>
          </a:lstStyle>
          <a:p>
            <a:pPr marL="0" marR="0" lvl="0" indent="0" algn="l" defTabSz="1218621" rtl="0" eaLnBrk="1" fontAlgn="auto" latinLnBrk="0" hangingPunct="1">
              <a:lnSpc>
                <a:spcPct val="100000"/>
              </a:lnSpc>
              <a:spcBef>
                <a:spcPts val="0"/>
              </a:spcBef>
              <a:spcAft>
                <a:spcPts val="0"/>
              </a:spcAft>
              <a:buClrTx/>
              <a:buSzTx/>
              <a:buFontTx/>
              <a:buNone/>
              <a:tabLst/>
              <a:defRPr/>
            </a:pPr>
            <a:fld id="{7401AE62-ACEE-4CBF-ABCE-6DEA53F53216}" type="slidenum">
              <a:rPr kumimoji="0" lang="en-US" sz="900" b="1" i="0" u="none" strike="noStrike" kern="1200" cap="none" spc="0" normalizeH="0" baseline="0" noProof="0" smtClean="0">
                <a:ln>
                  <a:noFill/>
                </a:ln>
                <a:solidFill>
                  <a:srgbClr val="002A44">
                    <a:lumMod val="90000"/>
                    <a:lumOff val="10000"/>
                  </a:srgbClr>
                </a:solidFill>
                <a:effectLst/>
                <a:uLnTx/>
                <a:uFillTx/>
                <a:latin typeface="Arial" panose="020B0604020202020204"/>
                <a:ea typeface="+mn-ea"/>
                <a:cs typeface="+mn-cs"/>
              </a:rPr>
              <a:pPr marL="0" marR="0" lvl="0" indent="0" algn="l" defTabSz="1218621" rtl="0" eaLnBrk="1" fontAlgn="auto" latinLnBrk="0" hangingPunct="1">
                <a:lnSpc>
                  <a:spcPct val="100000"/>
                </a:lnSpc>
                <a:spcBef>
                  <a:spcPts val="0"/>
                </a:spcBef>
                <a:spcAft>
                  <a:spcPts val="0"/>
                </a:spcAft>
                <a:buClrTx/>
                <a:buSzTx/>
                <a:buFontTx/>
                <a:buNone/>
                <a:tabLst/>
                <a:defRPr/>
              </a:pPr>
              <a:t>‹#›</a:t>
            </a:fld>
            <a:r>
              <a:rPr kumimoji="0" lang="en-US" sz="900" b="1" i="0" u="none" strike="noStrike" kern="1200" cap="none" spc="0" normalizeH="0" baseline="0" noProof="0" dirty="0">
                <a:ln>
                  <a:noFill/>
                </a:ln>
                <a:solidFill>
                  <a:srgbClr val="002A44">
                    <a:lumMod val="90000"/>
                    <a:lumOff val="10000"/>
                  </a:srgbClr>
                </a:solidFill>
                <a:effectLst/>
                <a:uLnTx/>
                <a:uFillTx/>
                <a:latin typeface="Arial" panose="020B0604020202020204"/>
                <a:ea typeface="+mn-ea"/>
                <a:cs typeface="+mn-cs"/>
              </a:rPr>
              <a:t>  </a:t>
            </a:r>
            <a:r>
              <a:rPr kumimoji="0" lang="en-US" sz="900" b="0" i="0" u="none" strike="noStrike" kern="1200" cap="none" spc="0" normalizeH="0" baseline="0" noProof="0" dirty="0">
                <a:ln>
                  <a:noFill/>
                </a:ln>
                <a:solidFill>
                  <a:srgbClr val="FFFFFF">
                    <a:lumMod val="50000"/>
                  </a:srgbClr>
                </a:solidFill>
                <a:effectLst/>
                <a:uLnTx/>
                <a:uFillTx/>
                <a:latin typeface="Arial" panose="020B0604020202020204"/>
                <a:ea typeface="+mn-ea"/>
                <a:cs typeface="+mn-cs"/>
              </a:rPr>
              <a:t> </a:t>
            </a:r>
            <a:r>
              <a:rPr kumimoji="0" lang="en-US" sz="800" b="0" i="0" u="none" strike="noStrike" kern="1200" cap="none" spc="0" normalizeH="0" baseline="0" noProof="0" dirty="0">
                <a:ln>
                  <a:noFill/>
                </a:ln>
                <a:solidFill>
                  <a:srgbClr val="FFFFFF">
                    <a:lumMod val="50000"/>
                  </a:srgbClr>
                </a:solidFill>
                <a:effectLst/>
                <a:uLnTx/>
                <a:uFillTx/>
                <a:latin typeface="Arial" panose="020B0604020202020204"/>
                <a:ea typeface="+mn-ea"/>
                <a:cs typeface="+mn-cs"/>
              </a:rPr>
              <a:t>|   WWW.BENTLEY.COM    |    ©  2016 Bentley Systems, Incorporated</a:t>
            </a:r>
            <a:r>
              <a:rPr kumimoji="0" lang="en-US" sz="800" b="1" i="0" u="none" strike="noStrike" kern="1200" cap="none" spc="0" normalizeH="0" baseline="0" noProof="0" dirty="0">
                <a:ln>
                  <a:noFill/>
                </a:ln>
                <a:solidFill>
                  <a:srgbClr val="FFFFFF">
                    <a:lumMod val="50000"/>
                  </a:srgbClr>
                </a:solidFill>
                <a:effectLst/>
                <a:uLnTx/>
                <a:uFillTx/>
                <a:latin typeface="Arial" panose="020B0604020202020204"/>
                <a:ea typeface="+mn-ea"/>
                <a:cs typeface="+mn-cs"/>
              </a:rPr>
              <a:t> </a:t>
            </a:r>
            <a:r>
              <a:rPr kumimoji="0" lang="en-US" sz="800" b="0" i="0" u="none" strike="noStrike" kern="1200" cap="none" spc="0" normalizeH="0" baseline="0" noProof="0" dirty="0">
                <a:ln>
                  <a:noFill/>
                </a:ln>
                <a:solidFill>
                  <a:srgbClr val="FFFFFF">
                    <a:lumMod val="50000"/>
                  </a:srgbClr>
                </a:solidFill>
                <a:effectLst/>
                <a:uLnTx/>
                <a:uFillTx/>
                <a:latin typeface="Arial" panose="020B0604020202020204"/>
                <a:ea typeface="+mn-ea"/>
                <a:cs typeface="+mn-cs"/>
              </a:rPr>
              <a:t>  </a:t>
            </a:r>
          </a:p>
        </p:txBody>
      </p:sp>
      <p:pic>
        <p:nvPicPr>
          <p:cNvPr id="8" name="Picture 7"/>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1026574" y="6537363"/>
            <a:ext cx="974209" cy="226745"/>
          </a:xfrm>
          <a:prstGeom prst="rect">
            <a:avLst/>
          </a:prstGeom>
        </p:spPr>
      </p:pic>
    </p:spTree>
    <p:extLst>
      <p:ext uri="{BB962C8B-B14F-4D97-AF65-F5344CB8AC3E}">
        <p14:creationId xmlns:p14="http://schemas.microsoft.com/office/powerpoint/2010/main" val="191083294"/>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 id="2147483699" r:id="rId19"/>
  </p:sldLayoutIdLst>
  <p:transition>
    <p:fade/>
  </p:transition>
  <p:txStyles>
    <p:titleStyle>
      <a:lvl1pPr algn="l" defTabSz="914126" rtl="0" eaLnBrk="1" latinLnBrk="0" hangingPunct="1">
        <a:lnSpc>
          <a:spcPct val="90000"/>
        </a:lnSpc>
        <a:spcBef>
          <a:spcPct val="0"/>
        </a:spcBef>
        <a:buNone/>
        <a:defRPr sz="31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Clr>
          <a:schemeClr val="accent3"/>
        </a:buClr>
        <a:buSzPct val="100000"/>
        <a:buFont typeface="Arial" panose="020B0604020202020204" pitchFamily="34" charset="0"/>
        <a:buChar char="•"/>
        <a:defRPr sz="2799" kern="1200">
          <a:solidFill>
            <a:schemeClr val="tx1"/>
          </a:solidFill>
          <a:latin typeface="+mn-lt"/>
          <a:ea typeface="+mn-ea"/>
          <a:cs typeface="+mn-cs"/>
        </a:defRPr>
      </a:lvl1pPr>
      <a:lvl2pPr marL="685594" indent="-301661" algn="l" defTabSz="914126" rtl="0" eaLnBrk="1" latinLnBrk="0" hangingPunct="1">
        <a:lnSpc>
          <a:spcPct val="90000"/>
        </a:lnSpc>
        <a:spcBef>
          <a:spcPts val="800"/>
        </a:spcBef>
        <a:buClr>
          <a:schemeClr val="accent3"/>
        </a:buClr>
        <a:buFont typeface="Arial" panose="020B0604020202020204" pitchFamily="34" charset="0"/>
        <a:buChar char="–"/>
        <a:defRPr sz="2399" kern="1200">
          <a:solidFill>
            <a:schemeClr val="tx1"/>
          </a:solidFill>
          <a:latin typeface="+mn-lt"/>
          <a:ea typeface="+mn-ea"/>
          <a:cs typeface="+mn-cs"/>
        </a:defRPr>
      </a:lvl2pPr>
      <a:lvl3pPr marL="1142657" indent="-182825" algn="l" defTabSz="914126" rtl="0" eaLnBrk="1" latinLnBrk="0" hangingPunct="1">
        <a:lnSpc>
          <a:spcPct val="90000"/>
        </a:lnSpc>
        <a:spcBef>
          <a:spcPts val="800"/>
        </a:spcBef>
        <a:buClr>
          <a:schemeClr val="accent3"/>
        </a:buClr>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800"/>
        </a:spcBef>
        <a:buClr>
          <a:schemeClr val="accent3"/>
        </a:buClr>
        <a:buFont typeface="Arial" panose="020B0604020202020204" pitchFamily="34" charset="0"/>
        <a:buChar char="–"/>
        <a:defRPr sz="1799" kern="1200">
          <a:solidFill>
            <a:schemeClr val="tx1"/>
          </a:solidFill>
          <a:latin typeface="+mn-lt"/>
          <a:ea typeface="+mn-ea"/>
          <a:cs typeface="+mn-cs"/>
        </a:defRPr>
      </a:lvl4pPr>
      <a:lvl5pPr marL="2056783" indent="-137119" algn="l" defTabSz="914126" rtl="0" eaLnBrk="1" latinLnBrk="0" hangingPunct="1">
        <a:lnSpc>
          <a:spcPct val="90000"/>
        </a:lnSpc>
        <a:spcBef>
          <a:spcPts val="8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2628111" indent="-182825" algn="l" defTabSz="914126" rtl="0" eaLnBrk="1" latinLnBrk="0" hangingPunct="1">
        <a:lnSpc>
          <a:spcPct val="90000"/>
        </a:lnSpc>
        <a:spcBef>
          <a:spcPts val="800"/>
        </a:spcBef>
        <a:buClr>
          <a:schemeClr val="accent3"/>
        </a:buClr>
        <a:buFont typeface="Arial" panose="020B0604020202020204" pitchFamily="34" charset="0"/>
        <a:buChar char="–"/>
        <a:defRPr sz="1400"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3647" y="237744"/>
            <a:ext cx="11171058" cy="75895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502789" y="1453896"/>
            <a:ext cx="11171058" cy="45720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7" name="Slide Number Placeholder 1"/>
          <p:cNvSpPr txBox="1">
            <a:spLocks/>
          </p:cNvSpPr>
          <p:nvPr userDrawn="1"/>
        </p:nvSpPr>
        <p:spPr>
          <a:xfrm>
            <a:off x="45592" y="6549959"/>
            <a:ext cx="5726383" cy="268287"/>
          </a:xfrm>
          <a:prstGeom prst="rect">
            <a:avLst/>
          </a:prstGeom>
        </p:spPr>
        <p:txBody>
          <a:bodyPr lIns="121867" tIns="60933" rIns="121867" bIns="60933"/>
          <a:lstStyle>
            <a:lvl1pPr>
              <a:defRPr sz="800"/>
            </a:lvl1pPr>
          </a:lstStyle>
          <a:p>
            <a:pPr marL="0" marR="0" lvl="0" indent="0" algn="l" defTabSz="1218621" rtl="0" eaLnBrk="1" fontAlgn="auto" latinLnBrk="0" hangingPunct="1">
              <a:lnSpc>
                <a:spcPct val="100000"/>
              </a:lnSpc>
              <a:spcBef>
                <a:spcPts val="0"/>
              </a:spcBef>
              <a:spcAft>
                <a:spcPts val="0"/>
              </a:spcAft>
              <a:buClrTx/>
              <a:buSzTx/>
              <a:buFontTx/>
              <a:buNone/>
              <a:tabLst/>
              <a:defRPr/>
            </a:pPr>
            <a:fld id="{7401AE62-ACEE-4CBF-ABCE-6DEA53F53216}" type="slidenum">
              <a:rPr kumimoji="0" lang="en-US" sz="900" b="1" i="0" u="none" strike="noStrike" kern="1200" cap="none" spc="0" normalizeH="0" baseline="0" noProof="0" smtClean="0">
                <a:ln>
                  <a:noFill/>
                </a:ln>
                <a:solidFill>
                  <a:schemeClr val="tx1">
                    <a:lumMod val="90000"/>
                    <a:lumOff val="10000"/>
                  </a:schemeClr>
                </a:solidFill>
                <a:effectLst/>
                <a:uLnTx/>
                <a:uFillTx/>
                <a:latin typeface="+mn-lt"/>
                <a:ea typeface="+mn-ea"/>
                <a:cs typeface="+mn-cs"/>
              </a:rPr>
              <a:pPr marL="0" marR="0" lvl="0" indent="0" algn="l" defTabSz="1218621" rtl="0" eaLnBrk="1" fontAlgn="auto" latinLnBrk="0" hangingPunct="1">
                <a:lnSpc>
                  <a:spcPct val="100000"/>
                </a:lnSpc>
                <a:spcBef>
                  <a:spcPts val="0"/>
                </a:spcBef>
                <a:spcAft>
                  <a:spcPts val="0"/>
                </a:spcAft>
                <a:buClrTx/>
                <a:buSzTx/>
                <a:buFontTx/>
                <a:buNone/>
                <a:tabLst/>
                <a:defRPr/>
              </a:pPr>
              <a:t>‹#›</a:t>
            </a:fld>
            <a:r>
              <a:rPr kumimoji="0" lang="en-US" sz="900" b="1" i="0" u="none" strike="noStrike" kern="1200" cap="none" spc="0" normalizeH="0" baseline="0" noProof="0" dirty="0">
                <a:ln>
                  <a:noFill/>
                </a:ln>
                <a:solidFill>
                  <a:schemeClr val="tx1">
                    <a:lumMod val="90000"/>
                    <a:lumOff val="10000"/>
                  </a:schemeClr>
                </a:solidFill>
                <a:effectLst/>
                <a:uLnTx/>
                <a:uFillTx/>
                <a:latin typeface="+mn-lt"/>
                <a:ea typeface="+mn-ea"/>
                <a:cs typeface="+mn-cs"/>
              </a:rPr>
              <a:t>  </a:t>
            </a:r>
            <a:r>
              <a:rPr kumimoji="0" lang="en-US" sz="900" b="0" i="0" u="none" strike="noStrike" kern="1200" cap="none" spc="0" normalizeH="0" baseline="0" noProof="0" dirty="0">
                <a:ln>
                  <a:noFill/>
                </a:ln>
                <a:solidFill>
                  <a:schemeClr val="bg1">
                    <a:lumMod val="50000"/>
                  </a:schemeClr>
                </a:solidFill>
                <a:effectLst/>
                <a:uLnTx/>
                <a:uFillTx/>
                <a:latin typeface="+mn-lt"/>
                <a:ea typeface="+mn-ea"/>
                <a:cs typeface="+mn-cs"/>
              </a:rPr>
              <a:t> </a:t>
            </a:r>
            <a:r>
              <a:rPr kumimoji="0" lang="en-US" sz="800" b="0" i="0" u="none" strike="noStrike" kern="1200" cap="none" spc="0" normalizeH="0" baseline="0" noProof="0" dirty="0">
                <a:ln>
                  <a:noFill/>
                </a:ln>
                <a:solidFill>
                  <a:schemeClr val="bg1">
                    <a:lumMod val="50000"/>
                  </a:schemeClr>
                </a:solidFill>
                <a:effectLst/>
                <a:uLnTx/>
                <a:uFillTx/>
                <a:latin typeface="+mn-lt"/>
                <a:ea typeface="+mn-ea"/>
                <a:cs typeface="+mn-cs"/>
              </a:rPr>
              <a:t>|   WWW.BENTLEY.COM    |    </a:t>
            </a:r>
            <a:r>
              <a:rPr lang="en-US" sz="800" dirty="0">
                <a:solidFill>
                  <a:schemeClr val="bg1">
                    <a:lumMod val="50000"/>
                  </a:schemeClr>
                </a:solidFill>
                <a:latin typeface="+mn-lt"/>
              </a:rPr>
              <a:t>©  2016 Bentley</a:t>
            </a:r>
            <a:r>
              <a:rPr lang="en-US" sz="800" baseline="0" dirty="0">
                <a:solidFill>
                  <a:schemeClr val="bg1">
                    <a:lumMod val="50000"/>
                  </a:schemeClr>
                </a:solidFill>
                <a:latin typeface="+mn-lt"/>
              </a:rPr>
              <a:t> Systems, Incorporated</a:t>
            </a:r>
            <a:r>
              <a:rPr kumimoji="0" lang="en-US" sz="800" b="1" i="0" u="none" strike="noStrike" kern="1200" cap="none" spc="0" normalizeH="0" baseline="0" noProof="0" dirty="0">
                <a:ln>
                  <a:noFill/>
                </a:ln>
                <a:solidFill>
                  <a:schemeClr val="bg1">
                    <a:lumMod val="50000"/>
                  </a:schemeClr>
                </a:solidFill>
                <a:effectLst/>
                <a:uLnTx/>
                <a:uFillTx/>
                <a:latin typeface="+mn-lt"/>
                <a:ea typeface="+mn-ea"/>
                <a:cs typeface="+mn-cs"/>
              </a:rPr>
              <a:t> </a:t>
            </a:r>
            <a:r>
              <a:rPr kumimoji="0" lang="en-US" sz="800" b="0" i="0" u="none" strike="noStrike" kern="1200" cap="none" spc="0" normalizeH="0" baseline="0" noProof="0" dirty="0">
                <a:ln>
                  <a:noFill/>
                </a:ln>
                <a:solidFill>
                  <a:schemeClr val="bg1">
                    <a:lumMod val="50000"/>
                  </a:schemeClr>
                </a:solidFill>
                <a:effectLst/>
                <a:uLnTx/>
                <a:uFillTx/>
                <a:latin typeface="+mn-lt"/>
                <a:ea typeface="+mn-ea"/>
                <a:cs typeface="+mn-cs"/>
              </a:rPr>
              <a:t>  </a:t>
            </a:r>
          </a:p>
        </p:txBody>
      </p:sp>
      <p:pic>
        <p:nvPicPr>
          <p:cNvPr id="8" name="Picture 7"/>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1026574" y="6537363"/>
            <a:ext cx="974209" cy="226745"/>
          </a:xfrm>
          <a:prstGeom prst="rect">
            <a:avLst/>
          </a:prstGeom>
        </p:spPr>
      </p:pic>
    </p:spTree>
    <p:extLst>
      <p:ext uri="{BB962C8B-B14F-4D97-AF65-F5344CB8AC3E}">
        <p14:creationId xmlns:p14="http://schemas.microsoft.com/office/powerpoint/2010/main" val="834858728"/>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 id="2147483717" r:id="rId17"/>
    <p:sldLayoutId id="2147483718" r:id="rId18"/>
    <p:sldLayoutId id="2147483719" r:id="rId19"/>
  </p:sldLayoutIdLst>
  <p:transition>
    <p:fade/>
  </p:transition>
  <p:txStyles>
    <p:titleStyle>
      <a:lvl1pPr algn="l" defTabSz="914126" rtl="0" eaLnBrk="1" latinLnBrk="0" hangingPunct="1">
        <a:lnSpc>
          <a:spcPct val="90000"/>
        </a:lnSpc>
        <a:spcBef>
          <a:spcPct val="0"/>
        </a:spcBef>
        <a:buNone/>
        <a:defRPr sz="31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Clr>
          <a:schemeClr val="accent3"/>
        </a:buClr>
        <a:buSzPct val="100000"/>
        <a:buFont typeface="Arial" panose="020B0604020202020204" pitchFamily="34" charset="0"/>
        <a:buChar char="•"/>
        <a:defRPr sz="2799" kern="1200">
          <a:solidFill>
            <a:schemeClr val="tx1"/>
          </a:solidFill>
          <a:latin typeface="+mn-lt"/>
          <a:ea typeface="+mn-ea"/>
          <a:cs typeface="+mn-cs"/>
        </a:defRPr>
      </a:lvl1pPr>
      <a:lvl2pPr marL="685594" indent="-301661" algn="l" defTabSz="914126" rtl="0" eaLnBrk="1" latinLnBrk="0" hangingPunct="1">
        <a:lnSpc>
          <a:spcPct val="90000"/>
        </a:lnSpc>
        <a:spcBef>
          <a:spcPts val="800"/>
        </a:spcBef>
        <a:buClr>
          <a:schemeClr val="accent3"/>
        </a:buClr>
        <a:buFont typeface="Arial" panose="020B0604020202020204" pitchFamily="34" charset="0"/>
        <a:buChar char="–"/>
        <a:defRPr sz="2399" kern="1200">
          <a:solidFill>
            <a:schemeClr val="tx1"/>
          </a:solidFill>
          <a:latin typeface="+mn-lt"/>
          <a:ea typeface="+mn-ea"/>
          <a:cs typeface="+mn-cs"/>
        </a:defRPr>
      </a:lvl2pPr>
      <a:lvl3pPr marL="1142657" indent="-182825" algn="l" defTabSz="914126" rtl="0" eaLnBrk="1" latinLnBrk="0" hangingPunct="1">
        <a:lnSpc>
          <a:spcPct val="90000"/>
        </a:lnSpc>
        <a:spcBef>
          <a:spcPts val="800"/>
        </a:spcBef>
        <a:buClr>
          <a:schemeClr val="accent3"/>
        </a:buClr>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800"/>
        </a:spcBef>
        <a:buClr>
          <a:schemeClr val="accent3"/>
        </a:buClr>
        <a:buFont typeface="Arial" panose="020B0604020202020204" pitchFamily="34" charset="0"/>
        <a:buChar char="–"/>
        <a:defRPr sz="1799" kern="1200">
          <a:solidFill>
            <a:schemeClr val="tx1"/>
          </a:solidFill>
          <a:latin typeface="+mn-lt"/>
          <a:ea typeface="+mn-ea"/>
          <a:cs typeface="+mn-cs"/>
        </a:defRPr>
      </a:lvl4pPr>
      <a:lvl5pPr marL="2056783" indent="-137119" algn="l" defTabSz="914126" rtl="0" eaLnBrk="1" latinLnBrk="0" hangingPunct="1">
        <a:lnSpc>
          <a:spcPct val="90000"/>
        </a:lnSpc>
        <a:spcBef>
          <a:spcPts val="8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2628111" indent="-182825" algn="l" defTabSz="914126" rtl="0" eaLnBrk="1" latinLnBrk="0" hangingPunct="1">
        <a:lnSpc>
          <a:spcPct val="90000"/>
        </a:lnSpc>
        <a:spcBef>
          <a:spcPts val="800"/>
        </a:spcBef>
        <a:buClr>
          <a:schemeClr val="accent3"/>
        </a:buClr>
        <a:buFont typeface="Arial" panose="020B0604020202020204" pitchFamily="34" charset="0"/>
        <a:buChar char="–"/>
        <a:defRPr sz="1400"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34.xml"/><Relationship Id="rId4" Type="http://schemas.openxmlformats.org/officeDocument/2006/relationships/image" Target="../media/image38.png"/></Relationships>
</file>

<file path=ppt/slides/_rels/slide1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xml"/><Relationship Id="rId1" Type="http://schemas.openxmlformats.org/officeDocument/2006/relationships/slideLayout" Target="../slideLayouts/slideLayout28.xml"/><Relationship Id="rId4" Type="http://schemas.openxmlformats.org/officeDocument/2006/relationships/image" Target="../media/image58.png"/></Relationships>
</file>

<file path=ppt/slides/_rels/slide1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xml"/><Relationship Id="rId1" Type="http://schemas.openxmlformats.org/officeDocument/2006/relationships/slideLayout" Target="../slideLayouts/slideLayout28.xml"/><Relationship Id="rId4" Type="http://schemas.openxmlformats.org/officeDocument/2006/relationships/image" Target="../media/image60.png"/></Relationships>
</file>

<file path=ppt/slides/_rels/slide1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2.xml"/><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xml"/><Relationship Id="rId1" Type="http://schemas.openxmlformats.org/officeDocument/2006/relationships/slideLayout" Target="../slideLayouts/slideLayout32.xml"/><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xml"/><Relationship Id="rId1" Type="http://schemas.openxmlformats.org/officeDocument/2006/relationships/slideLayout" Target="../slideLayouts/slideLayout28.xml"/><Relationship Id="rId4" Type="http://schemas.openxmlformats.org/officeDocument/2006/relationships/image" Target="../media/image56.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28.xml"/><Relationship Id="rId4"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3176" y="5685858"/>
            <a:ext cx="12185651" cy="11712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126"/>
            <a:endParaRPr lang="en-US" sz="1799" kern="0" dirty="0">
              <a:solidFill>
                <a:sysClr val="windowText" lastClr="000000"/>
              </a:solidFill>
            </a:endParaRPr>
          </a:p>
        </p:txBody>
      </p:sp>
      <p:sp>
        <p:nvSpPr>
          <p:cNvPr id="15" name="Slide Number Placeholder 1"/>
          <p:cNvSpPr txBox="1">
            <a:spLocks/>
          </p:cNvSpPr>
          <p:nvPr/>
        </p:nvSpPr>
        <p:spPr>
          <a:xfrm>
            <a:off x="9397001" y="6598678"/>
            <a:ext cx="2547668" cy="268217"/>
          </a:xfrm>
          <a:prstGeom prst="rect">
            <a:avLst/>
          </a:prstGeom>
        </p:spPr>
        <p:txBody>
          <a:bodyPr lIns="121867" tIns="60933" rIns="121867" bIns="60933"/>
          <a:lstStyle>
            <a:lvl1pPr>
              <a:defRPr sz="800"/>
            </a:lvl1pPr>
          </a:lstStyle>
          <a:p>
            <a:pPr algn="r" defTabSz="1218621">
              <a:defRPr/>
            </a:pPr>
            <a:r>
              <a:rPr lang="en-US" kern="0" dirty="0">
                <a:solidFill>
                  <a:schemeClr val="bg1">
                    <a:lumMod val="50000"/>
                  </a:schemeClr>
                </a:solidFill>
              </a:rPr>
              <a:t>©  2016 Bentley Systems, Incorporated</a:t>
            </a:r>
          </a:p>
          <a:p>
            <a:pPr defTabSz="1218621">
              <a:defRPr/>
            </a:pPr>
            <a:endParaRPr lang="en-US" sz="1100" kern="0" dirty="0">
              <a:solidFill>
                <a:schemeClr val="bg1">
                  <a:lumMod val="65000"/>
                </a:schemeClr>
              </a:solidFill>
            </a:endParaRPr>
          </a:p>
        </p:txBody>
      </p:sp>
      <p:pic>
        <p:nvPicPr>
          <p:cNvPr id="17" name="Picture 16" descr="Box_InnerShad.png"/>
          <p:cNvPicPr>
            <a:picLocks noChangeAspect="1"/>
          </p:cNvPicPr>
          <p:nvPr/>
        </p:nvPicPr>
        <p:blipFill>
          <a:blip r:embed="rId3">
            <a:alphaModFix amt="48000"/>
            <a:extLst>
              <a:ext uri="{28A0092B-C50C-407E-A947-70E740481C1C}">
                <a14:useLocalDpi xmlns:a14="http://schemas.microsoft.com/office/drawing/2010/main" val="0"/>
              </a:ext>
            </a:extLst>
          </a:blip>
          <a:stretch>
            <a:fillRect/>
          </a:stretch>
        </p:blipFill>
        <p:spPr>
          <a:xfrm>
            <a:off x="3176" y="5733410"/>
            <a:ext cx="12185651" cy="403964"/>
          </a:xfrm>
          <a:prstGeom prst="rect">
            <a:avLst/>
          </a:prstGeom>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07103" y="5857760"/>
            <a:ext cx="1978588" cy="459064"/>
          </a:xfrm>
          <a:prstGeom prst="rect">
            <a:avLst/>
          </a:prstGeom>
        </p:spPr>
      </p:pic>
      <p:sp>
        <p:nvSpPr>
          <p:cNvPr id="2" name="Title 1"/>
          <p:cNvSpPr>
            <a:spLocks noGrp="1"/>
          </p:cNvSpPr>
          <p:nvPr>
            <p:ph type="ctrTitle"/>
          </p:nvPr>
        </p:nvSpPr>
        <p:spPr/>
        <p:txBody>
          <a:bodyPr/>
          <a:lstStyle/>
          <a:p>
            <a:r>
              <a:rPr lang="en-US" dirty="0"/>
              <a:t>ProStructures CONNECT Edition</a:t>
            </a:r>
          </a:p>
        </p:txBody>
      </p:sp>
      <p:sp>
        <p:nvSpPr>
          <p:cNvPr id="3" name="Subtitle 2"/>
          <p:cNvSpPr>
            <a:spLocks noGrp="1"/>
          </p:cNvSpPr>
          <p:nvPr>
            <p:ph type="subTitle" idx="1"/>
          </p:nvPr>
        </p:nvSpPr>
        <p:spPr/>
        <p:txBody>
          <a:bodyPr/>
          <a:lstStyle/>
          <a:p>
            <a:r>
              <a:rPr lang="en-US" dirty="0"/>
              <a:t>Advancing Your Projects by Connecting Your World</a:t>
            </a:r>
          </a:p>
        </p:txBody>
      </p:sp>
    </p:spTree>
    <p:extLst>
      <p:ext uri="{BB962C8B-B14F-4D97-AF65-F5344CB8AC3E}">
        <p14:creationId xmlns:p14="http://schemas.microsoft.com/office/powerpoint/2010/main" val="4050322316"/>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Functional Components</a:t>
            </a:r>
          </a:p>
        </p:txBody>
      </p:sp>
      <p:sp>
        <p:nvSpPr>
          <p:cNvPr id="3" name="Content Placeholder 2"/>
          <p:cNvSpPr>
            <a:spLocks noGrp="1"/>
          </p:cNvSpPr>
          <p:nvPr>
            <p:ph idx="1"/>
          </p:nvPr>
        </p:nvSpPr>
        <p:spPr>
          <a:xfrm>
            <a:off x="6376258" y="801735"/>
            <a:ext cx="5288447" cy="4829117"/>
          </a:xfrm>
        </p:spPr>
        <p:txBody>
          <a:bodyPr>
            <a:normAutofit/>
          </a:bodyPr>
          <a:lstStyle/>
          <a:p>
            <a:pPr marL="383933" lvl="1" indent="0">
              <a:lnSpc>
                <a:spcPct val="100000"/>
              </a:lnSpc>
              <a:spcBef>
                <a:spcPts val="0"/>
              </a:spcBef>
              <a:buNone/>
            </a:pPr>
            <a:endParaRPr lang="en-US" sz="1600" dirty="0"/>
          </a:p>
          <a:p>
            <a:r>
              <a:rPr lang="en-US" sz="2000" dirty="0"/>
              <a:t>Apply variables and equations to concrete shape dimensions</a:t>
            </a:r>
          </a:p>
          <a:p>
            <a:r>
              <a:rPr lang="en-US" sz="2000" dirty="0"/>
              <a:t> Increase productivity by eliminating the time and errors of manual data input</a:t>
            </a:r>
          </a:p>
          <a:p>
            <a:r>
              <a:rPr lang="en-US" sz="2000" dirty="0"/>
              <a:t>Keep drawings up-to-date with integration to in-house engineering calculation spreadsheets</a:t>
            </a:r>
          </a:p>
          <a:p>
            <a:pPr lvl="1"/>
            <a:endParaRPr lang="en-US" sz="1600" dirty="0"/>
          </a:p>
          <a:p>
            <a:pPr marL="0" indent="0">
              <a:lnSpc>
                <a:spcPct val="100000"/>
              </a:lnSpc>
              <a:spcBef>
                <a:spcPts val="0"/>
              </a:spcBef>
              <a:buNone/>
            </a:pPr>
            <a:endParaRPr lang="en-US" sz="1600" dirty="0"/>
          </a:p>
          <a:p>
            <a:pPr marL="0" indent="0">
              <a:lnSpc>
                <a:spcPct val="100000"/>
              </a:lnSpc>
              <a:spcBef>
                <a:spcPts val="0"/>
              </a:spcBef>
              <a:buNone/>
            </a:pPr>
            <a:endParaRPr lang="en-US" sz="1600" dirty="0"/>
          </a:p>
        </p:txBody>
      </p:sp>
      <p:sp>
        <p:nvSpPr>
          <p:cNvPr id="7" name="Content Placeholder 2"/>
          <p:cNvSpPr txBox="1">
            <a:spLocks/>
          </p:cNvSpPr>
          <p:nvPr/>
        </p:nvSpPr>
        <p:spPr>
          <a:xfrm>
            <a:off x="6376258" y="1583529"/>
            <a:ext cx="5138708" cy="1444401"/>
          </a:xfrm>
          <a:prstGeom prst="rect">
            <a:avLst/>
          </a:prstGeom>
        </p:spPr>
        <p:txBody>
          <a:bodyPr vert="horz" lIns="91440" tIns="45720" rIns="91440" bIns="45720" rtlCol="0">
            <a:normAutofit/>
          </a:bodyPr>
          <a:lstStyle>
            <a:lvl1pPr marL="228531" indent="-228531" algn="l" defTabSz="914126" rtl="0" eaLnBrk="1" latinLnBrk="0" hangingPunct="1">
              <a:lnSpc>
                <a:spcPct val="90000"/>
              </a:lnSpc>
              <a:spcBef>
                <a:spcPts val="1000"/>
              </a:spcBef>
              <a:buClr>
                <a:schemeClr val="accent3"/>
              </a:buClr>
              <a:buSzPct val="100000"/>
              <a:buFont typeface="Arial" panose="020B0604020202020204" pitchFamily="34" charset="0"/>
              <a:buChar char="•"/>
              <a:defRPr sz="2799" kern="1200">
                <a:solidFill>
                  <a:schemeClr val="tx1"/>
                </a:solidFill>
                <a:latin typeface="+mn-lt"/>
                <a:ea typeface="+mn-ea"/>
                <a:cs typeface="+mn-cs"/>
              </a:defRPr>
            </a:lvl1pPr>
            <a:lvl2pPr marL="685594" indent="-301661" algn="l" defTabSz="914126" rtl="0" eaLnBrk="1" latinLnBrk="0" hangingPunct="1">
              <a:lnSpc>
                <a:spcPct val="90000"/>
              </a:lnSpc>
              <a:spcBef>
                <a:spcPts val="800"/>
              </a:spcBef>
              <a:buClr>
                <a:schemeClr val="accent3"/>
              </a:buClr>
              <a:buFont typeface="Arial" panose="020B0604020202020204" pitchFamily="34" charset="0"/>
              <a:buChar char="–"/>
              <a:defRPr sz="2399" kern="1200">
                <a:solidFill>
                  <a:schemeClr val="tx1"/>
                </a:solidFill>
                <a:latin typeface="+mn-lt"/>
                <a:ea typeface="+mn-ea"/>
                <a:cs typeface="+mn-cs"/>
              </a:defRPr>
            </a:lvl2pPr>
            <a:lvl3pPr marL="1142657" indent="-182825" algn="l" defTabSz="914126" rtl="0" eaLnBrk="1" latinLnBrk="0" hangingPunct="1">
              <a:lnSpc>
                <a:spcPct val="90000"/>
              </a:lnSpc>
              <a:spcBef>
                <a:spcPts val="800"/>
              </a:spcBef>
              <a:buClr>
                <a:schemeClr val="accent3"/>
              </a:buClr>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800"/>
              </a:spcBef>
              <a:buClr>
                <a:schemeClr val="accent3"/>
              </a:buClr>
              <a:buFont typeface="Arial" panose="020B0604020202020204" pitchFamily="34" charset="0"/>
              <a:buChar char="–"/>
              <a:defRPr sz="1799" kern="1200">
                <a:solidFill>
                  <a:schemeClr val="tx1"/>
                </a:solidFill>
                <a:latin typeface="+mn-lt"/>
                <a:ea typeface="+mn-ea"/>
                <a:cs typeface="+mn-cs"/>
              </a:defRPr>
            </a:lvl4pPr>
            <a:lvl5pPr marL="2056783" indent="-137119" algn="l" defTabSz="914126" rtl="0" eaLnBrk="1" latinLnBrk="0" hangingPunct="1">
              <a:lnSpc>
                <a:spcPct val="90000"/>
              </a:lnSpc>
              <a:spcBef>
                <a:spcPts val="8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2628111" indent="-182825" algn="l" defTabSz="914126" rtl="0" eaLnBrk="1" latinLnBrk="0" hangingPunct="1">
              <a:lnSpc>
                <a:spcPct val="90000"/>
              </a:lnSpc>
              <a:spcBef>
                <a:spcPts val="800"/>
              </a:spcBef>
              <a:buClr>
                <a:schemeClr val="accent3"/>
              </a:buClr>
              <a:buFont typeface="Arial" panose="020B0604020202020204" pitchFamily="34" charset="0"/>
              <a:buChar char="–"/>
              <a:defRPr sz="1400"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endParaRPr lang="en-US" sz="2000" dirty="0"/>
          </a:p>
        </p:txBody>
      </p:sp>
      <p:pic>
        <p:nvPicPr>
          <p:cNvPr id="10" name="Picture 9"/>
          <p:cNvPicPr>
            <a:picLocks noChangeAspect="1"/>
          </p:cNvPicPr>
          <p:nvPr/>
        </p:nvPicPr>
        <p:blipFill>
          <a:blip r:embed="rId3"/>
          <a:stretch>
            <a:fillRect/>
          </a:stretch>
        </p:blipFill>
        <p:spPr>
          <a:xfrm>
            <a:off x="604636" y="1328042"/>
            <a:ext cx="3666918" cy="3776505"/>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a:blip r:embed="rId4"/>
          <a:stretch>
            <a:fillRect/>
          </a:stretch>
        </p:blipFill>
        <p:spPr>
          <a:xfrm>
            <a:off x="1483992" y="3097994"/>
            <a:ext cx="4595184" cy="2727819"/>
          </a:xfrm>
          <a:prstGeom prst="rect">
            <a:avLst/>
          </a:prstGeom>
          <a:ln>
            <a:noFill/>
          </a:ln>
          <a:effectLst>
            <a:outerShdw blurRad="292100" dist="139700" dir="2700000" algn="tl" rotWithShape="0">
              <a:srgbClr val="333333">
                <a:alpha val="65000"/>
              </a:srgbClr>
            </a:outerShdw>
          </a:effectLst>
        </p:spPr>
      </p:pic>
      <p:sp>
        <p:nvSpPr>
          <p:cNvPr id="14" name="Rectangle 13"/>
          <p:cNvSpPr/>
          <p:nvPr/>
        </p:nvSpPr>
        <p:spPr>
          <a:xfrm>
            <a:off x="604636" y="6156621"/>
            <a:ext cx="10244484" cy="400110"/>
          </a:xfrm>
          <a:prstGeom prst="rect">
            <a:avLst/>
          </a:prstGeom>
          <a:solidFill>
            <a:schemeClr val="accent2"/>
          </a:solidFill>
        </p:spPr>
        <p:txBody>
          <a:bodyPr wrap="square">
            <a:spAutoFit/>
          </a:bodyPr>
          <a:lstStyle/>
          <a:p>
            <a:r>
              <a:rPr lang="en-US" sz="1000" b="1" i="1" dirty="0"/>
              <a:t>PLEASE NOTE: </a:t>
            </a:r>
          </a:p>
          <a:p>
            <a:r>
              <a:rPr lang="en-US" sz="1000" b="1" i="1" dirty="0"/>
              <a:t>*Exact capabilities will be defined when development complete. Workflow and user interface will be defined during development.</a:t>
            </a:r>
          </a:p>
        </p:txBody>
      </p:sp>
    </p:spTree>
    <p:extLst>
      <p:ext uri="{BB962C8B-B14F-4D97-AF65-F5344CB8AC3E}">
        <p14:creationId xmlns:p14="http://schemas.microsoft.com/office/powerpoint/2010/main" val="38562984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Component Center</a:t>
            </a:r>
          </a:p>
        </p:txBody>
      </p:sp>
      <p:sp>
        <p:nvSpPr>
          <p:cNvPr id="3" name="Content Placeholder 2"/>
          <p:cNvSpPr>
            <a:spLocks noGrp="1"/>
          </p:cNvSpPr>
          <p:nvPr>
            <p:ph idx="1"/>
          </p:nvPr>
        </p:nvSpPr>
        <p:spPr>
          <a:xfrm>
            <a:off x="6178731" y="535056"/>
            <a:ext cx="5808744" cy="4829117"/>
          </a:xfrm>
        </p:spPr>
        <p:txBody>
          <a:bodyPr>
            <a:normAutofit/>
          </a:bodyPr>
          <a:lstStyle/>
          <a:p>
            <a:pPr marL="383933" lvl="1" indent="0">
              <a:lnSpc>
                <a:spcPct val="100000"/>
              </a:lnSpc>
              <a:spcBef>
                <a:spcPts val="0"/>
              </a:spcBef>
              <a:buNone/>
            </a:pPr>
            <a:endParaRPr lang="en-US" sz="1600" dirty="0"/>
          </a:p>
          <a:p>
            <a:pPr lvl="1"/>
            <a:endParaRPr lang="en-US" sz="1600" dirty="0"/>
          </a:p>
          <a:p>
            <a:r>
              <a:rPr lang="en-US" sz="2000" dirty="0"/>
              <a:t>Access to the most up-to-date manufacturing content </a:t>
            </a:r>
          </a:p>
          <a:p>
            <a:r>
              <a:rPr lang="en-US" sz="2000" dirty="0"/>
              <a:t>Browse, select, download, and register design content and store in the cloud</a:t>
            </a:r>
          </a:p>
          <a:p>
            <a:r>
              <a:rPr lang="en-US" sz="2000" dirty="0"/>
              <a:t>Ensure steel shapes and reinforcing mechanical devices are available for purchase</a:t>
            </a:r>
          </a:p>
          <a:p>
            <a:pPr marL="0" indent="0">
              <a:lnSpc>
                <a:spcPct val="100000"/>
              </a:lnSpc>
              <a:spcBef>
                <a:spcPts val="0"/>
              </a:spcBef>
              <a:buNone/>
            </a:pPr>
            <a:endParaRPr lang="en-US" sz="1600" dirty="0"/>
          </a:p>
          <a:p>
            <a:pPr marL="0" indent="0">
              <a:lnSpc>
                <a:spcPct val="100000"/>
              </a:lnSpc>
              <a:spcBef>
                <a:spcPts val="0"/>
              </a:spcBef>
              <a:buNone/>
            </a:pPr>
            <a:endParaRPr lang="en-US" sz="1600" dirty="0"/>
          </a:p>
        </p:txBody>
      </p:sp>
      <p:sp>
        <p:nvSpPr>
          <p:cNvPr id="7" name="Content Placeholder 2"/>
          <p:cNvSpPr txBox="1">
            <a:spLocks/>
          </p:cNvSpPr>
          <p:nvPr/>
        </p:nvSpPr>
        <p:spPr>
          <a:xfrm>
            <a:off x="6376258" y="1583529"/>
            <a:ext cx="5138708" cy="1444401"/>
          </a:xfrm>
          <a:prstGeom prst="rect">
            <a:avLst/>
          </a:prstGeom>
        </p:spPr>
        <p:txBody>
          <a:bodyPr vert="horz" lIns="91440" tIns="45720" rIns="91440" bIns="45720" rtlCol="0">
            <a:normAutofit/>
          </a:bodyPr>
          <a:lstStyle>
            <a:lvl1pPr marL="228531" indent="-228531" algn="l" defTabSz="914126" rtl="0" eaLnBrk="1" latinLnBrk="0" hangingPunct="1">
              <a:lnSpc>
                <a:spcPct val="90000"/>
              </a:lnSpc>
              <a:spcBef>
                <a:spcPts val="1000"/>
              </a:spcBef>
              <a:buClr>
                <a:schemeClr val="accent3"/>
              </a:buClr>
              <a:buSzPct val="100000"/>
              <a:buFont typeface="Arial" panose="020B0604020202020204" pitchFamily="34" charset="0"/>
              <a:buChar char="•"/>
              <a:defRPr sz="2799" kern="1200">
                <a:solidFill>
                  <a:schemeClr val="tx1"/>
                </a:solidFill>
                <a:latin typeface="+mn-lt"/>
                <a:ea typeface="+mn-ea"/>
                <a:cs typeface="+mn-cs"/>
              </a:defRPr>
            </a:lvl1pPr>
            <a:lvl2pPr marL="685594" indent="-301661" algn="l" defTabSz="914126" rtl="0" eaLnBrk="1" latinLnBrk="0" hangingPunct="1">
              <a:lnSpc>
                <a:spcPct val="90000"/>
              </a:lnSpc>
              <a:spcBef>
                <a:spcPts val="800"/>
              </a:spcBef>
              <a:buClr>
                <a:schemeClr val="accent3"/>
              </a:buClr>
              <a:buFont typeface="Arial" panose="020B0604020202020204" pitchFamily="34" charset="0"/>
              <a:buChar char="–"/>
              <a:defRPr sz="2399" kern="1200">
                <a:solidFill>
                  <a:schemeClr val="tx1"/>
                </a:solidFill>
                <a:latin typeface="+mn-lt"/>
                <a:ea typeface="+mn-ea"/>
                <a:cs typeface="+mn-cs"/>
              </a:defRPr>
            </a:lvl2pPr>
            <a:lvl3pPr marL="1142657" indent="-182825" algn="l" defTabSz="914126" rtl="0" eaLnBrk="1" latinLnBrk="0" hangingPunct="1">
              <a:lnSpc>
                <a:spcPct val="90000"/>
              </a:lnSpc>
              <a:spcBef>
                <a:spcPts val="800"/>
              </a:spcBef>
              <a:buClr>
                <a:schemeClr val="accent3"/>
              </a:buClr>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800"/>
              </a:spcBef>
              <a:buClr>
                <a:schemeClr val="accent3"/>
              </a:buClr>
              <a:buFont typeface="Arial" panose="020B0604020202020204" pitchFamily="34" charset="0"/>
              <a:buChar char="–"/>
              <a:defRPr sz="1799" kern="1200">
                <a:solidFill>
                  <a:schemeClr val="tx1"/>
                </a:solidFill>
                <a:latin typeface="+mn-lt"/>
                <a:ea typeface="+mn-ea"/>
                <a:cs typeface="+mn-cs"/>
              </a:defRPr>
            </a:lvl4pPr>
            <a:lvl5pPr marL="2056783" indent="-137119" algn="l" defTabSz="914126" rtl="0" eaLnBrk="1" latinLnBrk="0" hangingPunct="1">
              <a:lnSpc>
                <a:spcPct val="90000"/>
              </a:lnSpc>
              <a:spcBef>
                <a:spcPts val="8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2628111" indent="-182825" algn="l" defTabSz="914126" rtl="0" eaLnBrk="1" latinLnBrk="0" hangingPunct="1">
              <a:lnSpc>
                <a:spcPct val="90000"/>
              </a:lnSpc>
              <a:spcBef>
                <a:spcPts val="800"/>
              </a:spcBef>
              <a:buClr>
                <a:schemeClr val="accent3"/>
              </a:buClr>
              <a:buFont typeface="Arial" panose="020B0604020202020204" pitchFamily="34" charset="0"/>
              <a:buChar char="–"/>
              <a:defRPr sz="1400"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endParaRPr lang="en-US" sz="2000" dirty="0"/>
          </a:p>
        </p:txBody>
      </p:sp>
      <p:pic>
        <p:nvPicPr>
          <p:cNvPr id="12" name="Picture 11"/>
          <p:cNvPicPr>
            <a:picLocks noChangeAspect="1"/>
          </p:cNvPicPr>
          <p:nvPr/>
        </p:nvPicPr>
        <p:blipFill>
          <a:blip r:embed="rId3"/>
          <a:stretch>
            <a:fillRect/>
          </a:stretch>
        </p:blipFill>
        <p:spPr>
          <a:xfrm>
            <a:off x="664087" y="1245964"/>
            <a:ext cx="3810239" cy="2914620"/>
          </a:xfrm>
          <a:prstGeom prst="rect">
            <a:avLst/>
          </a:prstGeom>
          <a:ln>
            <a:noFill/>
          </a:ln>
          <a:effectLst>
            <a:outerShdw blurRad="292100" dist="139700" dir="2700000" algn="tl" rotWithShape="0">
              <a:srgbClr val="333333">
                <a:alpha val="65000"/>
              </a:srgbClr>
            </a:outerShdw>
          </a:effectLst>
        </p:spPr>
      </p:pic>
      <p:pic>
        <p:nvPicPr>
          <p:cNvPr id="13" name="Picture 2" descr="C:\Users\JIM~1.BAR\AppData\Local\Temp\SNAGHTML897da35.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6857" y="3276091"/>
            <a:ext cx="5051188" cy="23539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4" name="Rectangle 13"/>
          <p:cNvSpPr/>
          <p:nvPr/>
        </p:nvSpPr>
        <p:spPr>
          <a:xfrm>
            <a:off x="493648" y="5956566"/>
            <a:ext cx="10244484" cy="553998"/>
          </a:xfrm>
          <a:prstGeom prst="rect">
            <a:avLst/>
          </a:prstGeom>
          <a:solidFill>
            <a:schemeClr val="accent2"/>
          </a:solidFill>
        </p:spPr>
        <p:txBody>
          <a:bodyPr wrap="square">
            <a:spAutoFit/>
          </a:bodyPr>
          <a:lstStyle/>
          <a:p>
            <a:r>
              <a:rPr lang="en-US" sz="1000" b="1" i="1" dirty="0"/>
              <a:t>PLEASE NOTE: </a:t>
            </a:r>
          </a:p>
          <a:p>
            <a:r>
              <a:rPr lang="en-US" sz="1000" b="1" i="1" dirty="0"/>
              <a:t>*Exact capabilities will be defined when development complete.</a:t>
            </a:r>
          </a:p>
          <a:p>
            <a:r>
              <a:rPr lang="en-US" sz="1000" b="1" i="1" dirty="0"/>
              <a:t>*Workflow and user interface will be defined during development.</a:t>
            </a:r>
          </a:p>
        </p:txBody>
      </p:sp>
    </p:spTree>
    <p:extLst>
      <p:ext uri="{BB962C8B-B14F-4D97-AF65-F5344CB8AC3E}">
        <p14:creationId xmlns:p14="http://schemas.microsoft.com/office/powerpoint/2010/main" val="2932207162"/>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Documentation Center</a:t>
            </a:r>
          </a:p>
        </p:txBody>
      </p:sp>
      <p:sp>
        <p:nvSpPr>
          <p:cNvPr id="3" name="Content Placeholder 2"/>
          <p:cNvSpPr>
            <a:spLocks noGrp="1"/>
          </p:cNvSpPr>
          <p:nvPr>
            <p:ph idx="1"/>
          </p:nvPr>
        </p:nvSpPr>
        <p:spPr>
          <a:xfrm>
            <a:off x="6376258" y="996696"/>
            <a:ext cx="5138708" cy="5603732"/>
          </a:xfrm>
        </p:spPr>
        <p:txBody>
          <a:bodyPr>
            <a:noAutofit/>
          </a:bodyPr>
          <a:lstStyle/>
          <a:p>
            <a:pPr lvl="1">
              <a:lnSpc>
                <a:spcPct val="100000"/>
              </a:lnSpc>
              <a:spcBef>
                <a:spcPts val="0"/>
              </a:spcBef>
            </a:pPr>
            <a:endParaRPr lang="en-US" sz="1600" dirty="0"/>
          </a:p>
          <a:p>
            <a:r>
              <a:rPr lang="en-US" sz="2000" dirty="0"/>
              <a:t>A</a:t>
            </a:r>
            <a:r>
              <a:rPr lang="en-US" altLang="en-US" sz="2000" dirty="0"/>
              <a:t>ggregate, publish and share, consistent and combined deliverables across disciplines</a:t>
            </a:r>
            <a:r>
              <a:rPr lang="en-US" altLang="en-US" sz="2000" b="1" dirty="0"/>
              <a:t> </a:t>
            </a:r>
          </a:p>
          <a:p>
            <a:r>
              <a:rPr lang="en-US" sz="2000" dirty="0"/>
              <a:t>Avoid design and construction delays by enforcing drafting standards at the attribute level </a:t>
            </a:r>
          </a:p>
          <a:p>
            <a:r>
              <a:rPr lang="en-US" sz="2000" dirty="0"/>
              <a:t>Reduce errors by using color codes to validate and check models. </a:t>
            </a:r>
          </a:p>
          <a:p>
            <a:pPr marL="502769" lvl="1" indent="0">
              <a:lnSpc>
                <a:spcPct val="100000"/>
              </a:lnSpc>
              <a:spcBef>
                <a:spcPts val="0"/>
              </a:spcBef>
              <a:buNone/>
            </a:pPr>
            <a:endParaRPr lang="en-US" sz="2000" dirty="0"/>
          </a:p>
          <a:p>
            <a:pPr marL="0" indent="0">
              <a:lnSpc>
                <a:spcPct val="100000"/>
              </a:lnSpc>
              <a:spcBef>
                <a:spcPts val="0"/>
              </a:spcBef>
              <a:buNone/>
            </a:pPr>
            <a:endParaRPr lang="en-US" sz="1600" dirty="0"/>
          </a:p>
        </p:txBody>
      </p:sp>
      <p:sp>
        <p:nvSpPr>
          <p:cNvPr id="7" name="Content Placeholder 2"/>
          <p:cNvSpPr txBox="1">
            <a:spLocks/>
          </p:cNvSpPr>
          <p:nvPr/>
        </p:nvSpPr>
        <p:spPr>
          <a:xfrm>
            <a:off x="6376258" y="1583529"/>
            <a:ext cx="5138708" cy="1444401"/>
          </a:xfrm>
          <a:prstGeom prst="rect">
            <a:avLst/>
          </a:prstGeom>
        </p:spPr>
        <p:txBody>
          <a:bodyPr vert="horz" lIns="91440" tIns="45720" rIns="91440" bIns="45720" rtlCol="0">
            <a:normAutofit/>
          </a:bodyPr>
          <a:lstStyle>
            <a:lvl1pPr marL="228531" indent="-228531" algn="l" defTabSz="914126" rtl="0" eaLnBrk="1" latinLnBrk="0" hangingPunct="1">
              <a:lnSpc>
                <a:spcPct val="90000"/>
              </a:lnSpc>
              <a:spcBef>
                <a:spcPts val="1000"/>
              </a:spcBef>
              <a:buClr>
                <a:schemeClr val="accent3"/>
              </a:buClr>
              <a:buSzPct val="100000"/>
              <a:buFont typeface="Arial" panose="020B0604020202020204" pitchFamily="34" charset="0"/>
              <a:buChar char="•"/>
              <a:defRPr sz="2799" kern="1200">
                <a:solidFill>
                  <a:schemeClr val="tx1"/>
                </a:solidFill>
                <a:latin typeface="+mn-lt"/>
                <a:ea typeface="+mn-ea"/>
                <a:cs typeface="+mn-cs"/>
              </a:defRPr>
            </a:lvl1pPr>
            <a:lvl2pPr marL="685594" indent="-301661" algn="l" defTabSz="914126" rtl="0" eaLnBrk="1" latinLnBrk="0" hangingPunct="1">
              <a:lnSpc>
                <a:spcPct val="90000"/>
              </a:lnSpc>
              <a:spcBef>
                <a:spcPts val="800"/>
              </a:spcBef>
              <a:buClr>
                <a:schemeClr val="accent3"/>
              </a:buClr>
              <a:buFont typeface="Arial" panose="020B0604020202020204" pitchFamily="34" charset="0"/>
              <a:buChar char="–"/>
              <a:defRPr sz="2399" kern="1200">
                <a:solidFill>
                  <a:schemeClr val="tx1"/>
                </a:solidFill>
                <a:latin typeface="+mn-lt"/>
                <a:ea typeface="+mn-ea"/>
                <a:cs typeface="+mn-cs"/>
              </a:defRPr>
            </a:lvl2pPr>
            <a:lvl3pPr marL="1142657" indent="-182825" algn="l" defTabSz="914126" rtl="0" eaLnBrk="1" latinLnBrk="0" hangingPunct="1">
              <a:lnSpc>
                <a:spcPct val="90000"/>
              </a:lnSpc>
              <a:spcBef>
                <a:spcPts val="800"/>
              </a:spcBef>
              <a:buClr>
                <a:schemeClr val="accent3"/>
              </a:buClr>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800"/>
              </a:spcBef>
              <a:buClr>
                <a:schemeClr val="accent3"/>
              </a:buClr>
              <a:buFont typeface="Arial" panose="020B0604020202020204" pitchFamily="34" charset="0"/>
              <a:buChar char="–"/>
              <a:defRPr sz="1799" kern="1200">
                <a:solidFill>
                  <a:schemeClr val="tx1"/>
                </a:solidFill>
                <a:latin typeface="+mn-lt"/>
                <a:ea typeface="+mn-ea"/>
                <a:cs typeface="+mn-cs"/>
              </a:defRPr>
            </a:lvl4pPr>
            <a:lvl5pPr marL="2056783" indent="-137119" algn="l" defTabSz="914126" rtl="0" eaLnBrk="1" latinLnBrk="0" hangingPunct="1">
              <a:lnSpc>
                <a:spcPct val="90000"/>
              </a:lnSpc>
              <a:spcBef>
                <a:spcPts val="8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2628111" indent="-182825" algn="l" defTabSz="914126" rtl="0" eaLnBrk="1" latinLnBrk="0" hangingPunct="1">
              <a:lnSpc>
                <a:spcPct val="90000"/>
              </a:lnSpc>
              <a:spcBef>
                <a:spcPts val="800"/>
              </a:spcBef>
              <a:buClr>
                <a:schemeClr val="accent3"/>
              </a:buClr>
              <a:buFont typeface="Arial" panose="020B0604020202020204" pitchFamily="34" charset="0"/>
              <a:buChar char="–"/>
              <a:defRPr sz="1400"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endParaRPr lang="en-US" sz="2000" dirty="0"/>
          </a:p>
        </p:txBody>
      </p:sp>
      <p:pic>
        <p:nvPicPr>
          <p:cNvPr id="8" name="Picture 7"/>
          <p:cNvPicPr>
            <a:picLocks noChangeAspect="1"/>
          </p:cNvPicPr>
          <p:nvPr/>
        </p:nvPicPr>
        <p:blipFill>
          <a:blip r:embed="rId3"/>
          <a:stretch>
            <a:fillRect/>
          </a:stretch>
        </p:blipFill>
        <p:spPr>
          <a:xfrm>
            <a:off x="222936" y="1262526"/>
            <a:ext cx="5720663" cy="3530807"/>
          </a:xfrm>
          <a:prstGeom prst="rect">
            <a:avLst/>
          </a:prstGeom>
          <a:ln>
            <a:noFill/>
          </a:ln>
          <a:effectLst>
            <a:outerShdw blurRad="292100" dist="139700" dir="2700000" algn="tl" rotWithShape="0">
              <a:srgbClr val="333333">
                <a:alpha val="65000"/>
              </a:srgbClr>
            </a:outerShdw>
          </a:effectLst>
        </p:spPr>
      </p:pic>
      <p:sp>
        <p:nvSpPr>
          <p:cNvPr id="10" name="Rectangle 9"/>
          <p:cNvSpPr/>
          <p:nvPr/>
        </p:nvSpPr>
        <p:spPr>
          <a:xfrm>
            <a:off x="757814" y="5769226"/>
            <a:ext cx="10244484" cy="553998"/>
          </a:xfrm>
          <a:prstGeom prst="rect">
            <a:avLst/>
          </a:prstGeom>
          <a:solidFill>
            <a:schemeClr val="accent2"/>
          </a:solidFill>
        </p:spPr>
        <p:txBody>
          <a:bodyPr wrap="square">
            <a:spAutoFit/>
          </a:bodyPr>
          <a:lstStyle/>
          <a:p>
            <a:r>
              <a:rPr lang="en-US" sz="1000" b="1" i="1" dirty="0"/>
              <a:t>PLEASE NOTE: </a:t>
            </a:r>
          </a:p>
          <a:p>
            <a:r>
              <a:rPr lang="en-US" sz="1000" b="1" i="1" dirty="0"/>
              <a:t>*Exact capabilities will be defined when development complete.</a:t>
            </a:r>
          </a:p>
          <a:p>
            <a:r>
              <a:rPr lang="en-US" sz="1000" b="1" i="1" dirty="0"/>
              <a:t>*Workflow and user interface will be defined during development.</a:t>
            </a:r>
          </a:p>
        </p:txBody>
      </p:sp>
    </p:spTree>
    <p:extLst>
      <p:ext uri="{BB962C8B-B14F-4D97-AF65-F5344CB8AC3E}">
        <p14:creationId xmlns:p14="http://schemas.microsoft.com/office/powerpoint/2010/main" val="1098306719"/>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Tables and Reports</a:t>
            </a:r>
          </a:p>
        </p:txBody>
      </p:sp>
      <p:sp>
        <p:nvSpPr>
          <p:cNvPr id="3" name="Content Placeholder 2"/>
          <p:cNvSpPr>
            <a:spLocks noGrp="1"/>
          </p:cNvSpPr>
          <p:nvPr>
            <p:ph idx="1"/>
          </p:nvPr>
        </p:nvSpPr>
        <p:spPr>
          <a:xfrm>
            <a:off x="635149" y="827548"/>
            <a:ext cx="10367149" cy="5603732"/>
          </a:xfrm>
        </p:spPr>
        <p:txBody>
          <a:bodyPr>
            <a:noAutofit/>
          </a:bodyPr>
          <a:lstStyle/>
          <a:p>
            <a:pPr marL="959832" lvl="2" indent="0">
              <a:lnSpc>
                <a:spcPct val="100000"/>
              </a:lnSpc>
              <a:spcBef>
                <a:spcPts val="0"/>
              </a:spcBef>
              <a:buNone/>
            </a:pPr>
            <a:endParaRPr lang="en-US" sz="1600" dirty="0"/>
          </a:p>
          <a:p>
            <a:r>
              <a:rPr lang="en-US" sz="2000" dirty="0"/>
              <a:t>Edit directly in the schedule or in the model to generate two-way in-drawing part list reports and schedules</a:t>
            </a:r>
          </a:p>
          <a:p>
            <a:r>
              <a:rPr lang="en-US" sz="2000" dirty="0"/>
              <a:t>Save time normally required to quantify, tabulate, and verify reports manually by editing existing data in the schedule.</a:t>
            </a:r>
          </a:p>
          <a:p>
            <a:r>
              <a:rPr lang="en-US" sz="2000" dirty="0"/>
              <a:t>Schedule updates are automatically reflected in the model and vice versa, reducing the risk that comes with manual entry</a:t>
            </a:r>
          </a:p>
          <a:p>
            <a:pPr marL="0" indent="0">
              <a:lnSpc>
                <a:spcPct val="100000"/>
              </a:lnSpc>
              <a:spcBef>
                <a:spcPts val="0"/>
              </a:spcBef>
              <a:buNone/>
            </a:pPr>
            <a:endParaRPr lang="en-US" sz="1600" dirty="0"/>
          </a:p>
          <a:p>
            <a:pPr marL="0" indent="0">
              <a:buNone/>
            </a:pPr>
            <a:r>
              <a:rPr lang="en-US" sz="1600" dirty="0"/>
              <a:t>	</a:t>
            </a:r>
          </a:p>
        </p:txBody>
      </p:sp>
      <p:sp>
        <p:nvSpPr>
          <p:cNvPr id="7" name="Content Placeholder 2"/>
          <p:cNvSpPr txBox="1">
            <a:spLocks/>
          </p:cNvSpPr>
          <p:nvPr/>
        </p:nvSpPr>
        <p:spPr>
          <a:xfrm>
            <a:off x="6376258" y="1583529"/>
            <a:ext cx="5138708" cy="1444401"/>
          </a:xfrm>
          <a:prstGeom prst="rect">
            <a:avLst/>
          </a:prstGeom>
        </p:spPr>
        <p:txBody>
          <a:bodyPr vert="horz" lIns="91440" tIns="45720" rIns="91440" bIns="45720" rtlCol="0">
            <a:normAutofit/>
          </a:bodyPr>
          <a:lstStyle>
            <a:lvl1pPr marL="228531" indent="-228531" algn="l" defTabSz="914126" rtl="0" eaLnBrk="1" latinLnBrk="0" hangingPunct="1">
              <a:lnSpc>
                <a:spcPct val="90000"/>
              </a:lnSpc>
              <a:spcBef>
                <a:spcPts val="1000"/>
              </a:spcBef>
              <a:buClr>
                <a:schemeClr val="accent3"/>
              </a:buClr>
              <a:buSzPct val="100000"/>
              <a:buFont typeface="Arial" panose="020B0604020202020204" pitchFamily="34" charset="0"/>
              <a:buChar char="•"/>
              <a:defRPr sz="2799" kern="1200">
                <a:solidFill>
                  <a:schemeClr val="tx1"/>
                </a:solidFill>
                <a:latin typeface="+mn-lt"/>
                <a:ea typeface="+mn-ea"/>
                <a:cs typeface="+mn-cs"/>
              </a:defRPr>
            </a:lvl1pPr>
            <a:lvl2pPr marL="685594" indent="-301661" algn="l" defTabSz="914126" rtl="0" eaLnBrk="1" latinLnBrk="0" hangingPunct="1">
              <a:lnSpc>
                <a:spcPct val="90000"/>
              </a:lnSpc>
              <a:spcBef>
                <a:spcPts val="800"/>
              </a:spcBef>
              <a:buClr>
                <a:schemeClr val="accent3"/>
              </a:buClr>
              <a:buFont typeface="Arial" panose="020B0604020202020204" pitchFamily="34" charset="0"/>
              <a:buChar char="–"/>
              <a:defRPr sz="2399" kern="1200">
                <a:solidFill>
                  <a:schemeClr val="tx1"/>
                </a:solidFill>
                <a:latin typeface="+mn-lt"/>
                <a:ea typeface="+mn-ea"/>
                <a:cs typeface="+mn-cs"/>
              </a:defRPr>
            </a:lvl2pPr>
            <a:lvl3pPr marL="1142657" indent="-182825" algn="l" defTabSz="914126" rtl="0" eaLnBrk="1" latinLnBrk="0" hangingPunct="1">
              <a:lnSpc>
                <a:spcPct val="90000"/>
              </a:lnSpc>
              <a:spcBef>
                <a:spcPts val="800"/>
              </a:spcBef>
              <a:buClr>
                <a:schemeClr val="accent3"/>
              </a:buClr>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800"/>
              </a:spcBef>
              <a:buClr>
                <a:schemeClr val="accent3"/>
              </a:buClr>
              <a:buFont typeface="Arial" panose="020B0604020202020204" pitchFamily="34" charset="0"/>
              <a:buChar char="–"/>
              <a:defRPr sz="1799" kern="1200">
                <a:solidFill>
                  <a:schemeClr val="tx1"/>
                </a:solidFill>
                <a:latin typeface="+mn-lt"/>
                <a:ea typeface="+mn-ea"/>
                <a:cs typeface="+mn-cs"/>
              </a:defRPr>
            </a:lvl4pPr>
            <a:lvl5pPr marL="2056783" indent="-137119" algn="l" defTabSz="914126" rtl="0" eaLnBrk="1" latinLnBrk="0" hangingPunct="1">
              <a:lnSpc>
                <a:spcPct val="90000"/>
              </a:lnSpc>
              <a:spcBef>
                <a:spcPts val="8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2628111" indent="-182825" algn="l" defTabSz="914126" rtl="0" eaLnBrk="1" latinLnBrk="0" hangingPunct="1">
              <a:lnSpc>
                <a:spcPct val="90000"/>
              </a:lnSpc>
              <a:spcBef>
                <a:spcPts val="800"/>
              </a:spcBef>
              <a:buClr>
                <a:schemeClr val="accent3"/>
              </a:buClr>
              <a:buFont typeface="Arial" panose="020B0604020202020204" pitchFamily="34" charset="0"/>
              <a:buChar char="–"/>
              <a:defRPr sz="1400"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endParaRPr lang="en-US" sz="2000" dirty="0"/>
          </a:p>
        </p:txBody>
      </p:sp>
      <p:sp>
        <p:nvSpPr>
          <p:cNvPr id="10" name="Rectangle 9"/>
          <p:cNvSpPr/>
          <p:nvPr/>
        </p:nvSpPr>
        <p:spPr>
          <a:xfrm>
            <a:off x="757814" y="5769226"/>
            <a:ext cx="10244484" cy="553998"/>
          </a:xfrm>
          <a:prstGeom prst="rect">
            <a:avLst/>
          </a:prstGeom>
          <a:solidFill>
            <a:schemeClr val="accent2"/>
          </a:solidFill>
        </p:spPr>
        <p:txBody>
          <a:bodyPr wrap="square">
            <a:spAutoFit/>
          </a:bodyPr>
          <a:lstStyle/>
          <a:p>
            <a:r>
              <a:rPr lang="en-US" sz="1000" b="1" i="1" dirty="0"/>
              <a:t>PLEASE NOTE: </a:t>
            </a:r>
          </a:p>
          <a:p>
            <a:r>
              <a:rPr lang="en-US" sz="1000" b="1" i="1" dirty="0"/>
              <a:t>*Exact capabilities will be defined when development complete.</a:t>
            </a:r>
          </a:p>
          <a:p>
            <a:r>
              <a:rPr lang="en-US" sz="1000" b="1" i="1" dirty="0"/>
              <a:t>*Workflow and user interface will be defined during development.</a:t>
            </a:r>
          </a:p>
        </p:txBody>
      </p:sp>
    </p:spTree>
    <p:extLst>
      <p:ext uri="{BB962C8B-B14F-4D97-AF65-F5344CB8AC3E}">
        <p14:creationId xmlns:p14="http://schemas.microsoft.com/office/powerpoint/2010/main" val="1149703957"/>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Annotation</a:t>
            </a:r>
          </a:p>
        </p:txBody>
      </p:sp>
      <p:sp>
        <p:nvSpPr>
          <p:cNvPr id="3" name="Content Placeholder 2"/>
          <p:cNvSpPr>
            <a:spLocks noGrp="1"/>
          </p:cNvSpPr>
          <p:nvPr>
            <p:ph idx="1"/>
          </p:nvPr>
        </p:nvSpPr>
        <p:spPr>
          <a:xfrm>
            <a:off x="6376258" y="996696"/>
            <a:ext cx="5387394" cy="4572000"/>
          </a:xfrm>
        </p:spPr>
        <p:txBody>
          <a:bodyPr>
            <a:noAutofit/>
          </a:bodyPr>
          <a:lstStyle/>
          <a:p>
            <a:pPr marL="0" indent="0">
              <a:lnSpc>
                <a:spcPct val="100000"/>
              </a:lnSpc>
              <a:spcBef>
                <a:spcPts val="0"/>
              </a:spcBef>
              <a:buNone/>
            </a:pPr>
            <a:endParaRPr lang="en-US" sz="1600" dirty="0"/>
          </a:p>
          <a:p>
            <a:r>
              <a:rPr lang="en-US" sz="2000" dirty="0"/>
              <a:t>Define and place labels in 2D drawings or 3D models</a:t>
            </a:r>
          </a:p>
          <a:p>
            <a:r>
              <a:rPr lang="en-US" sz="2000" dirty="0"/>
              <a:t>Save labels as named favorites for re-use and automatically retrieve attributes from the 3D model reflected in the label</a:t>
            </a:r>
          </a:p>
          <a:p>
            <a:r>
              <a:rPr lang="en-US" sz="2000" dirty="0"/>
              <a:t>Labels are automatically updated whenever properties are updated eliminating the need to do so manually</a:t>
            </a:r>
          </a:p>
          <a:p>
            <a:pPr lvl="1"/>
            <a:endParaRPr lang="en-US" sz="1600" dirty="0"/>
          </a:p>
          <a:p>
            <a:pPr lvl="2"/>
            <a:endParaRPr lang="en-US" sz="1200" dirty="0"/>
          </a:p>
          <a:p>
            <a:pPr marL="959832" lvl="2" indent="0">
              <a:buNone/>
            </a:pPr>
            <a:endParaRPr lang="en-US" sz="1600" dirty="0"/>
          </a:p>
          <a:p>
            <a:pPr marL="0" indent="0">
              <a:buNone/>
            </a:pPr>
            <a:r>
              <a:rPr lang="en-US" sz="1600" dirty="0"/>
              <a:t>	</a:t>
            </a:r>
          </a:p>
        </p:txBody>
      </p:sp>
      <p:sp>
        <p:nvSpPr>
          <p:cNvPr id="7" name="Content Placeholder 2"/>
          <p:cNvSpPr txBox="1">
            <a:spLocks/>
          </p:cNvSpPr>
          <p:nvPr/>
        </p:nvSpPr>
        <p:spPr>
          <a:xfrm>
            <a:off x="6376258" y="1583529"/>
            <a:ext cx="5138708" cy="1444401"/>
          </a:xfrm>
          <a:prstGeom prst="rect">
            <a:avLst/>
          </a:prstGeom>
        </p:spPr>
        <p:txBody>
          <a:bodyPr vert="horz" lIns="91440" tIns="45720" rIns="91440" bIns="45720" rtlCol="0">
            <a:normAutofit/>
          </a:bodyPr>
          <a:lstStyle>
            <a:lvl1pPr marL="228531" indent="-228531" algn="l" defTabSz="914126" rtl="0" eaLnBrk="1" latinLnBrk="0" hangingPunct="1">
              <a:lnSpc>
                <a:spcPct val="90000"/>
              </a:lnSpc>
              <a:spcBef>
                <a:spcPts val="1000"/>
              </a:spcBef>
              <a:buClr>
                <a:schemeClr val="accent3"/>
              </a:buClr>
              <a:buSzPct val="100000"/>
              <a:buFont typeface="Arial" panose="020B0604020202020204" pitchFamily="34" charset="0"/>
              <a:buChar char="•"/>
              <a:defRPr sz="2799" kern="1200">
                <a:solidFill>
                  <a:schemeClr val="tx1"/>
                </a:solidFill>
                <a:latin typeface="+mn-lt"/>
                <a:ea typeface="+mn-ea"/>
                <a:cs typeface="+mn-cs"/>
              </a:defRPr>
            </a:lvl1pPr>
            <a:lvl2pPr marL="685594" indent="-301661" algn="l" defTabSz="914126" rtl="0" eaLnBrk="1" latinLnBrk="0" hangingPunct="1">
              <a:lnSpc>
                <a:spcPct val="90000"/>
              </a:lnSpc>
              <a:spcBef>
                <a:spcPts val="800"/>
              </a:spcBef>
              <a:buClr>
                <a:schemeClr val="accent3"/>
              </a:buClr>
              <a:buFont typeface="Arial" panose="020B0604020202020204" pitchFamily="34" charset="0"/>
              <a:buChar char="–"/>
              <a:defRPr sz="2399" kern="1200">
                <a:solidFill>
                  <a:schemeClr val="tx1"/>
                </a:solidFill>
                <a:latin typeface="+mn-lt"/>
                <a:ea typeface="+mn-ea"/>
                <a:cs typeface="+mn-cs"/>
              </a:defRPr>
            </a:lvl2pPr>
            <a:lvl3pPr marL="1142657" indent="-182825" algn="l" defTabSz="914126" rtl="0" eaLnBrk="1" latinLnBrk="0" hangingPunct="1">
              <a:lnSpc>
                <a:spcPct val="90000"/>
              </a:lnSpc>
              <a:spcBef>
                <a:spcPts val="800"/>
              </a:spcBef>
              <a:buClr>
                <a:schemeClr val="accent3"/>
              </a:buClr>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800"/>
              </a:spcBef>
              <a:buClr>
                <a:schemeClr val="accent3"/>
              </a:buClr>
              <a:buFont typeface="Arial" panose="020B0604020202020204" pitchFamily="34" charset="0"/>
              <a:buChar char="–"/>
              <a:defRPr sz="1799" kern="1200">
                <a:solidFill>
                  <a:schemeClr val="tx1"/>
                </a:solidFill>
                <a:latin typeface="+mn-lt"/>
                <a:ea typeface="+mn-ea"/>
                <a:cs typeface="+mn-cs"/>
              </a:defRPr>
            </a:lvl4pPr>
            <a:lvl5pPr marL="2056783" indent="-137119" algn="l" defTabSz="914126" rtl="0" eaLnBrk="1" latinLnBrk="0" hangingPunct="1">
              <a:lnSpc>
                <a:spcPct val="90000"/>
              </a:lnSpc>
              <a:spcBef>
                <a:spcPts val="8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2628111" indent="-182825" algn="l" defTabSz="914126" rtl="0" eaLnBrk="1" latinLnBrk="0" hangingPunct="1">
              <a:lnSpc>
                <a:spcPct val="90000"/>
              </a:lnSpc>
              <a:spcBef>
                <a:spcPts val="800"/>
              </a:spcBef>
              <a:buClr>
                <a:schemeClr val="accent3"/>
              </a:buClr>
              <a:buFont typeface="Arial" panose="020B0604020202020204" pitchFamily="34" charset="0"/>
              <a:buChar char="–"/>
              <a:defRPr sz="1400"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endParaRPr lang="en-US" sz="2000" dirty="0"/>
          </a:p>
        </p:txBody>
      </p:sp>
      <p:pic>
        <p:nvPicPr>
          <p:cNvPr id="9" name="Picture 8"/>
          <p:cNvPicPr>
            <a:picLocks noChangeAspect="1"/>
          </p:cNvPicPr>
          <p:nvPr/>
        </p:nvPicPr>
        <p:blipFill>
          <a:blip r:embed="rId3"/>
          <a:stretch>
            <a:fillRect/>
          </a:stretch>
        </p:blipFill>
        <p:spPr>
          <a:xfrm>
            <a:off x="493647" y="1296146"/>
            <a:ext cx="5492422" cy="2502242"/>
          </a:xfrm>
          <a:prstGeom prst="rect">
            <a:avLst/>
          </a:prstGeom>
          <a:ln>
            <a:noFill/>
          </a:ln>
          <a:effectLst>
            <a:outerShdw blurRad="292100" dist="139700" dir="2700000" algn="tl" rotWithShape="0">
              <a:srgbClr val="333333">
                <a:alpha val="65000"/>
              </a:srgbClr>
            </a:outerShdw>
          </a:effectLst>
        </p:spPr>
      </p:pic>
      <p:sp>
        <p:nvSpPr>
          <p:cNvPr id="10" name="Rectangle 9"/>
          <p:cNvSpPr/>
          <p:nvPr/>
        </p:nvSpPr>
        <p:spPr>
          <a:xfrm>
            <a:off x="493648" y="5956566"/>
            <a:ext cx="10244484" cy="553998"/>
          </a:xfrm>
          <a:prstGeom prst="rect">
            <a:avLst/>
          </a:prstGeom>
          <a:solidFill>
            <a:schemeClr val="accent2"/>
          </a:solidFill>
        </p:spPr>
        <p:txBody>
          <a:bodyPr wrap="square">
            <a:spAutoFit/>
          </a:bodyPr>
          <a:lstStyle/>
          <a:p>
            <a:r>
              <a:rPr lang="en-US" sz="1000" b="1" i="1" dirty="0"/>
              <a:t>PLEASE NOTE: </a:t>
            </a:r>
          </a:p>
          <a:p>
            <a:r>
              <a:rPr lang="en-US" sz="1000" b="1" i="1" dirty="0"/>
              <a:t>*Exact capabilities will be defined when development complete.</a:t>
            </a:r>
          </a:p>
          <a:p>
            <a:r>
              <a:rPr lang="en-US" sz="1000" b="1" i="1" dirty="0"/>
              <a:t>*Workflow and user interface will be defined during development.</a:t>
            </a:r>
          </a:p>
        </p:txBody>
      </p:sp>
    </p:spTree>
    <p:extLst>
      <p:ext uri="{BB962C8B-B14F-4D97-AF65-F5344CB8AC3E}">
        <p14:creationId xmlns:p14="http://schemas.microsoft.com/office/powerpoint/2010/main" val="1708899485"/>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bwMode="auto">
          <a:xfrm rot="5400000" flipV="1">
            <a:off x="2150649" y="2442561"/>
            <a:ext cx="1811275" cy="1811275"/>
          </a:xfrm>
          <a:custGeom>
            <a:avLst/>
            <a:gdLst>
              <a:gd name="connsiteX0" fmla="*/ 2765414 w 3658472"/>
              <a:gd name="connsiteY0" fmla="*/ 2555144 h 3657601"/>
              <a:gd name="connsiteX1" fmla="*/ 2851299 w 3658472"/>
              <a:gd name="connsiteY1" fmla="*/ 2530984 h 3657601"/>
              <a:gd name="connsiteX2" fmla="*/ 3530748 w 3658472"/>
              <a:gd name="connsiteY2" fmla="*/ 2139303 h 3657601"/>
              <a:gd name="connsiteX3" fmla="*/ 3534924 w 3658472"/>
              <a:gd name="connsiteY3" fmla="*/ 2133344 h 3657601"/>
              <a:gd name="connsiteX4" fmla="*/ 3528080 w 3658472"/>
              <a:gd name="connsiteY4" fmla="*/ 2178188 h 3657601"/>
              <a:gd name="connsiteX5" fmla="*/ 3055533 w 3658472"/>
              <a:gd name="connsiteY5" fmla="*/ 3054662 h 3657601"/>
              <a:gd name="connsiteX6" fmla="*/ 2960355 w 3658472"/>
              <a:gd name="connsiteY6" fmla="*/ 3141165 h 3657601"/>
              <a:gd name="connsiteX7" fmla="*/ 2912073 w 3658472"/>
              <a:gd name="connsiteY7" fmla="*/ 3048692 h 3657601"/>
              <a:gd name="connsiteX8" fmla="*/ 2784097 w 3658472"/>
              <a:gd name="connsiteY8" fmla="*/ 2651127 h 3657601"/>
              <a:gd name="connsiteX9" fmla="*/ 2765414 w 3658472"/>
              <a:gd name="connsiteY9" fmla="*/ 1102460 h 3657601"/>
              <a:gd name="connsiteX10" fmla="*/ 2784097 w 3658472"/>
              <a:gd name="connsiteY10" fmla="*/ 1006476 h 3657601"/>
              <a:gd name="connsiteX11" fmla="*/ 2912073 w 3658472"/>
              <a:gd name="connsiteY11" fmla="*/ 608911 h 3657601"/>
              <a:gd name="connsiteX12" fmla="*/ 2960356 w 3658472"/>
              <a:gd name="connsiteY12" fmla="*/ 516437 h 3657601"/>
              <a:gd name="connsiteX13" fmla="*/ 3055533 w 3658472"/>
              <a:gd name="connsiteY13" fmla="*/ 602940 h 3657601"/>
              <a:gd name="connsiteX14" fmla="*/ 3528080 w 3658472"/>
              <a:gd name="connsiteY14" fmla="*/ 1479414 h 3657601"/>
              <a:gd name="connsiteX15" fmla="*/ 3534924 w 3658472"/>
              <a:gd name="connsiteY15" fmla="*/ 1524260 h 3657601"/>
              <a:gd name="connsiteX16" fmla="*/ 3530748 w 3658472"/>
              <a:gd name="connsiteY16" fmla="*/ 1518301 h 3657601"/>
              <a:gd name="connsiteX17" fmla="*/ 2851299 w 3658472"/>
              <a:gd name="connsiteY17" fmla="*/ 1126620 h 3657601"/>
              <a:gd name="connsiteX18" fmla="*/ 2696777 w 3658472"/>
              <a:gd name="connsiteY18" fmla="*/ 1883570 h 3657601"/>
              <a:gd name="connsiteX19" fmla="*/ 3547565 w 3658472"/>
              <a:gd name="connsiteY19" fmla="*/ 1883570 h 3657601"/>
              <a:gd name="connsiteX20" fmla="*/ 3545078 w 3658472"/>
              <a:gd name="connsiteY20" fmla="*/ 1904788 h 3657601"/>
              <a:gd name="connsiteX21" fmla="*/ 2793367 w 3658472"/>
              <a:gd name="connsiteY21" fmla="*/ 2445065 h 3657601"/>
              <a:gd name="connsiteX22" fmla="*/ 2746382 w 3658472"/>
              <a:gd name="connsiteY22" fmla="*/ 2457361 h 3657601"/>
              <a:gd name="connsiteX23" fmla="*/ 2739495 w 3658472"/>
              <a:gd name="connsiteY23" fmla="*/ 2421978 h 3657601"/>
              <a:gd name="connsiteX24" fmla="*/ 2709497 w 3658472"/>
              <a:gd name="connsiteY24" fmla="*/ 2176486 h 3657601"/>
              <a:gd name="connsiteX25" fmla="*/ 2696777 w 3658472"/>
              <a:gd name="connsiteY25" fmla="*/ 1774032 h 3657601"/>
              <a:gd name="connsiteX26" fmla="*/ 2709497 w 3658472"/>
              <a:gd name="connsiteY26" fmla="*/ 1481117 h 3657601"/>
              <a:gd name="connsiteX27" fmla="*/ 2739495 w 3658472"/>
              <a:gd name="connsiteY27" fmla="*/ 1235625 h 3657601"/>
              <a:gd name="connsiteX28" fmla="*/ 2746382 w 3658472"/>
              <a:gd name="connsiteY28" fmla="*/ 1200242 h 3657601"/>
              <a:gd name="connsiteX29" fmla="*/ 2793367 w 3658472"/>
              <a:gd name="connsiteY29" fmla="*/ 1212539 h 3657601"/>
              <a:gd name="connsiteX30" fmla="*/ 3545078 w 3658472"/>
              <a:gd name="connsiteY30" fmla="*/ 1752815 h 3657601"/>
              <a:gd name="connsiteX31" fmla="*/ 3547565 w 3658472"/>
              <a:gd name="connsiteY31" fmla="*/ 1774032 h 3657601"/>
              <a:gd name="connsiteX32" fmla="*/ 1847470 w 3658472"/>
              <a:gd name="connsiteY32" fmla="*/ 2675168 h 3657601"/>
              <a:gd name="connsiteX33" fmla="*/ 2015783 w 3658472"/>
              <a:gd name="connsiteY33" fmla="*/ 2671233 h 3657601"/>
              <a:gd name="connsiteX34" fmla="*/ 2540651 w 3658472"/>
              <a:gd name="connsiteY34" fmla="*/ 2609059 h 3657601"/>
              <a:gd name="connsiteX35" fmla="*/ 2667915 w 3658472"/>
              <a:gd name="connsiteY35" fmla="*/ 2580672 h 3657601"/>
              <a:gd name="connsiteX36" fmla="*/ 2692988 w 3658472"/>
              <a:gd name="connsiteY36" fmla="*/ 2700516 h 3657601"/>
              <a:gd name="connsiteX37" fmla="*/ 2838806 w 3658472"/>
              <a:gd name="connsiteY37" fmla="*/ 3121958 h 3657601"/>
              <a:gd name="connsiteX38" fmla="*/ 2884109 w 3658472"/>
              <a:gd name="connsiteY38" fmla="*/ 3202681 h 3657601"/>
              <a:gd name="connsiteX39" fmla="*/ 2798960 w 3658472"/>
              <a:gd name="connsiteY39" fmla="*/ 3266353 h 3657601"/>
              <a:gd name="connsiteX40" fmla="*/ 1963058 w 3658472"/>
              <a:gd name="connsiteY40" fmla="*/ 3557375 h 3657601"/>
              <a:gd name="connsiteX41" fmla="*/ 1847470 w 3658472"/>
              <a:gd name="connsiteY41" fmla="*/ 3561755 h 3657601"/>
              <a:gd name="connsiteX42" fmla="*/ 1847470 w 3658472"/>
              <a:gd name="connsiteY42" fmla="*/ 1883570 h 3657601"/>
              <a:gd name="connsiteX43" fmla="*/ 2593340 w 3658472"/>
              <a:gd name="connsiteY43" fmla="*/ 1883570 h 3657601"/>
              <a:gd name="connsiteX44" fmla="*/ 2607987 w 3658472"/>
              <a:gd name="connsiteY44" fmla="*/ 2197368 h 3657601"/>
              <a:gd name="connsiteX45" fmla="*/ 2642167 w 3658472"/>
              <a:gd name="connsiteY45" fmla="*/ 2457604 h 3657601"/>
              <a:gd name="connsiteX46" fmla="*/ 2647490 w 3658472"/>
              <a:gd name="connsiteY46" fmla="*/ 2483045 h 3657601"/>
              <a:gd name="connsiteX47" fmla="*/ 2500319 w 3658472"/>
              <a:gd name="connsiteY47" fmla="*/ 2513586 h 3657601"/>
              <a:gd name="connsiteX48" fmla="*/ 2005189 w 3658472"/>
              <a:gd name="connsiteY48" fmla="*/ 2568153 h 3657601"/>
              <a:gd name="connsiteX49" fmla="*/ 1847470 w 3658472"/>
              <a:gd name="connsiteY49" fmla="*/ 2571584 h 3657601"/>
              <a:gd name="connsiteX50" fmla="*/ 1847470 w 3658472"/>
              <a:gd name="connsiteY50" fmla="*/ 1086020 h 3657601"/>
              <a:gd name="connsiteX51" fmla="*/ 2005189 w 3658472"/>
              <a:gd name="connsiteY51" fmla="*/ 1089451 h 3657601"/>
              <a:gd name="connsiteX52" fmla="*/ 2500319 w 3658472"/>
              <a:gd name="connsiteY52" fmla="*/ 1144017 h 3657601"/>
              <a:gd name="connsiteX53" fmla="*/ 2647490 w 3658472"/>
              <a:gd name="connsiteY53" fmla="*/ 1174558 h 3657601"/>
              <a:gd name="connsiteX54" fmla="*/ 2642167 w 3658472"/>
              <a:gd name="connsiteY54" fmla="*/ 1199999 h 3657601"/>
              <a:gd name="connsiteX55" fmla="*/ 2607987 w 3658472"/>
              <a:gd name="connsiteY55" fmla="*/ 1460234 h 3657601"/>
              <a:gd name="connsiteX56" fmla="*/ 2593340 w 3658472"/>
              <a:gd name="connsiteY56" fmla="*/ 1774032 h 3657601"/>
              <a:gd name="connsiteX57" fmla="*/ 1847470 w 3658472"/>
              <a:gd name="connsiteY57" fmla="*/ 1774032 h 3657601"/>
              <a:gd name="connsiteX58" fmla="*/ 1847470 w 3658472"/>
              <a:gd name="connsiteY58" fmla="*/ 95846 h 3657601"/>
              <a:gd name="connsiteX59" fmla="*/ 1963058 w 3658472"/>
              <a:gd name="connsiteY59" fmla="*/ 100227 h 3657601"/>
              <a:gd name="connsiteX60" fmla="*/ 2798960 w 3658472"/>
              <a:gd name="connsiteY60" fmla="*/ 391248 h 3657601"/>
              <a:gd name="connsiteX61" fmla="*/ 2884109 w 3658472"/>
              <a:gd name="connsiteY61" fmla="*/ 454921 h 3657601"/>
              <a:gd name="connsiteX62" fmla="*/ 2838806 w 3658472"/>
              <a:gd name="connsiteY62" fmla="*/ 535645 h 3657601"/>
              <a:gd name="connsiteX63" fmla="*/ 2692988 w 3658472"/>
              <a:gd name="connsiteY63" fmla="*/ 957087 h 3657601"/>
              <a:gd name="connsiteX64" fmla="*/ 2667915 w 3658472"/>
              <a:gd name="connsiteY64" fmla="*/ 1076932 h 3657601"/>
              <a:gd name="connsiteX65" fmla="*/ 2540651 w 3658472"/>
              <a:gd name="connsiteY65" fmla="*/ 1048545 h 3657601"/>
              <a:gd name="connsiteX66" fmla="*/ 2015783 w 3658472"/>
              <a:gd name="connsiteY66" fmla="*/ 986371 h 3657601"/>
              <a:gd name="connsiteX67" fmla="*/ 1847470 w 3658472"/>
              <a:gd name="connsiteY67" fmla="*/ 982435 h 3657601"/>
              <a:gd name="connsiteX68" fmla="*/ 998194 w 3658472"/>
              <a:gd name="connsiteY68" fmla="*/ 1177856 h 3657601"/>
              <a:gd name="connsiteX69" fmla="*/ 1233147 w 3658472"/>
              <a:gd name="connsiteY69" fmla="*/ 1131102 h 3657601"/>
              <a:gd name="connsiteX70" fmla="*/ 1502218 w 3658472"/>
              <a:gd name="connsiteY70" fmla="*/ 1098912 h 3657601"/>
              <a:gd name="connsiteX71" fmla="*/ 1737932 w 3658472"/>
              <a:gd name="connsiteY71" fmla="*/ 1089314 h 3657601"/>
              <a:gd name="connsiteX72" fmla="*/ 1737932 w 3658472"/>
              <a:gd name="connsiteY72" fmla="*/ 1774032 h 3657601"/>
              <a:gd name="connsiteX73" fmla="*/ 1051825 w 3658472"/>
              <a:gd name="connsiteY73" fmla="*/ 1774032 h 3657601"/>
              <a:gd name="connsiteX74" fmla="*/ 1048523 w 3658472"/>
              <a:gd name="connsiteY74" fmla="*/ 1632830 h 3657601"/>
              <a:gd name="connsiteX75" fmla="*/ 1014825 w 3658472"/>
              <a:gd name="connsiteY75" fmla="*/ 1275985 h 3657601"/>
              <a:gd name="connsiteX76" fmla="*/ 995248 w 3658472"/>
              <a:gd name="connsiteY76" fmla="*/ 2479161 h 3657601"/>
              <a:gd name="connsiteX77" fmla="*/ 1014825 w 3658472"/>
              <a:gd name="connsiteY77" fmla="*/ 2363644 h 3657601"/>
              <a:gd name="connsiteX78" fmla="*/ 1048523 w 3658472"/>
              <a:gd name="connsiteY78" fmla="*/ 2006798 h 3657601"/>
              <a:gd name="connsiteX79" fmla="*/ 1051405 w 3658472"/>
              <a:gd name="connsiteY79" fmla="*/ 1883570 h 3657601"/>
              <a:gd name="connsiteX80" fmla="*/ 1737932 w 3658472"/>
              <a:gd name="connsiteY80" fmla="*/ 1883570 h 3657601"/>
              <a:gd name="connsiteX81" fmla="*/ 1737932 w 3658472"/>
              <a:gd name="connsiteY81" fmla="*/ 2568290 h 3657601"/>
              <a:gd name="connsiteX82" fmla="*/ 1502218 w 3658472"/>
              <a:gd name="connsiteY82" fmla="*/ 2558692 h 3657601"/>
              <a:gd name="connsiteX83" fmla="*/ 1233147 w 3658472"/>
              <a:gd name="connsiteY83" fmla="*/ 2526502 h 3657601"/>
              <a:gd name="connsiteX84" fmla="*/ 767136 w 3658472"/>
              <a:gd name="connsiteY84" fmla="*/ 459417 h 3657601"/>
              <a:gd name="connsiteX85" fmla="*/ 776838 w 3658472"/>
              <a:gd name="connsiteY85" fmla="*/ 451368 h 3657601"/>
              <a:gd name="connsiteX86" fmla="*/ 1674312 w 3658472"/>
              <a:gd name="connsiteY86" fmla="*/ 102038 h 3657601"/>
              <a:gd name="connsiteX87" fmla="*/ 1737932 w 3658472"/>
              <a:gd name="connsiteY87" fmla="*/ 99226 h 3657601"/>
              <a:gd name="connsiteX88" fmla="*/ 1737932 w 3658472"/>
              <a:gd name="connsiteY88" fmla="*/ 985182 h 3657601"/>
              <a:gd name="connsiteX89" fmla="*/ 1550291 w 3658472"/>
              <a:gd name="connsiteY89" fmla="*/ 991756 h 3657601"/>
              <a:gd name="connsiteX90" fmla="*/ 1096500 w 3658472"/>
              <a:gd name="connsiteY90" fmla="*/ 1052618 h 3657601"/>
              <a:gd name="connsiteX91" fmla="*/ 980201 w 3658472"/>
              <a:gd name="connsiteY91" fmla="*/ 1080397 h 3657601"/>
              <a:gd name="connsiteX92" fmla="*/ 950691 w 3658472"/>
              <a:gd name="connsiteY92" fmla="*/ 948099 h 3657601"/>
              <a:gd name="connsiteX93" fmla="*/ 804872 w 3658472"/>
              <a:gd name="connsiteY93" fmla="*/ 526658 h 3657601"/>
              <a:gd name="connsiteX94" fmla="*/ 760254 w 3658472"/>
              <a:gd name="connsiteY94" fmla="*/ 3192475 h 3657601"/>
              <a:gd name="connsiteX95" fmla="*/ 804872 w 3658472"/>
              <a:gd name="connsiteY95" fmla="*/ 3112972 h 3657601"/>
              <a:gd name="connsiteX96" fmla="*/ 950691 w 3658472"/>
              <a:gd name="connsiteY96" fmla="*/ 2691529 h 3657601"/>
              <a:gd name="connsiteX97" fmla="*/ 976394 w 3658472"/>
              <a:gd name="connsiteY97" fmla="*/ 2576298 h 3657601"/>
              <a:gd name="connsiteX98" fmla="*/ 1096500 w 3658472"/>
              <a:gd name="connsiteY98" fmla="*/ 2604986 h 3657601"/>
              <a:gd name="connsiteX99" fmla="*/ 1550291 w 3658472"/>
              <a:gd name="connsiteY99" fmla="*/ 2665848 h 3657601"/>
              <a:gd name="connsiteX100" fmla="*/ 1737932 w 3658472"/>
              <a:gd name="connsiteY100" fmla="*/ 2672421 h 3657601"/>
              <a:gd name="connsiteX101" fmla="*/ 1737932 w 3658472"/>
              <a:gd name="connsiteY101" fmla="*/ 3558375 h 3657601"/>
              <a:gd name="connsiteX102" fmla="*/ 1674312 w 3658472"/>
              <a:gd name="connsiteY102" fmla="*/ 3555563 h 3657601"/>
              <a:gd name="connsiteX103" fmla="*/ 776838 w 3658472"/>
              <a:gd name="connsiteY103" fmla="*/ 3206234 h 3657601"/>
              <a:gd name="connsiteX104" fmla="*/ 124544 w 3658472"/>
              <a:gd name="connsiteY104" fmla="*/ 2134162 h 3657601"/>
              <a:gd name="connsiteX105" fmla="*/ 143716 w 3658472"/>
              <a:gd name="connsiteY105" fmla="*/ 2158416 h 3657601"/>
              <a:gd name="connsiteX106" fmla="*/ 699722 w 3658472"/>
              <a:gd name="connsiteY106" fmla="*/ 2494993 h 3657601"/>
              <a:gd name="connsiteX107" fmla="*/ 878301 w 3658472"/>
              <a:gd name="connsiteY107" fmla="*/ 2551936 h 3657601"/>
              <a:gd name="connsiteX108" fmla="*/ 859582 w 3658472"/>
              <a:gd name="connsiteY108" fmla="*/ 2642141 h 3657601"/>
              <a:gd name="connsiteX109" fmla="*/ 731605 w 3658472"/>
              <a:gd name="connsiteY109" fmla="*/ 3039706 h 3657601"/>
              <a:gd name="connsiteX110" fmla="*/ 684609 w 3658472"/>
              <a:gd name="connsiteY110" fmla="*/ 3129717 h 3657601"/>
              <a:gd name="connsiteX111" fmla="*/ 671736 w 3658472"/>
              <a:gd name="connsiteY111" fmla="*/ 3119037 h 3657601"/>
              <a:gd name="connsiteX112" fmla="*/ 131264 w 3658472"/>
              <a:gd name="connsiteY112" fmla="*/ 2178188 h 3657601"/>
              <a:gd name="connsiteX113" fmla="*/ 124544 w 3658472"/>
              <a:gd name="connsiteY113" fmla="*/ 1523442 h 3657601"/>
              <a:gd name="connsiteX114" fmla="*/ 131264 w 3658472"/>
              <a:gd name="connsiteY114" fmla="*/ 1479414 h 3657601"/>
              <a:gd name="connsiteX115" fmla="*/ 671736 w 3658472"/>
              <a:gd name="connsiteY115" fmla="*/ 538564 h 3657601"/>
              <a:gd name="connsiteX116" fmla="*/ 691156 w 3658472"/>
              <a:gd name="connsiteY116" fmla="*/ 522453 h 3657601"/>
              <a:gd name="connsiteX117" fmla="*/ 731605 w 3658472"/>
              <a:gd name="connsiteY117" fmla="*/ 599924 h 3657601"/>
              <a:gd name="connsiteX118" fmla="*/ 859582 w 3658472"/>
              <a:gd name="connsiteY118" fmla="*/ 997489 h 3657601"/>
              <a:gd name="connsiteX119" fmla="*/ 881799 w 3658472"/>
              <a:gd name="connsiteY119" fmla="*/ 1104552 h 3657601"/>
              <a:gd name="connsiteX120" fmla="*/ 699722 w 3658472"/>
              <a:gd name="connsiteY120" fmla="*/ 1162610 h 3657601"/>
              <a:gd name="connsiteX121" fmla="*/ 143716 w 3658472"/>
              <a:gd name="connsiteY121" fmla="*/ 1499188 h 3657601"/>
              <a:gd name="connsiteX122" fmla="*/ 110034 w 3658472"/>
              <a:gd name="connsiteY122" fmla="*/ 1774032 h 3657601"/>
              <a:gd name="connsiteX123" fmla="*/ 112521 w 3658472"/>
              <a:gd name="connsiteY123" fmla="*/ 1752815 h 3657601"/>
              <a:gd name="connsiteX124" fmla="*/ 757594 w 3658472"/>
              <a:gd name="connsiteY124" fmla="*/ 1246200 h 3657601"/>
              <a:gd name="connsiteX125" fmla="*/ 899821 w 3658472"/>
              <a:gd name="connsiteY125" fmla="*/ 1205022 h 3657601"/>
              <a:gd name="connsiteX126" fmla="*/ 915868 w 3658472"/>
              <a:gd name="connsiteY126" fmla="*/ 1306797 h 3657601"/>
              <a:gd name="connsiteX127" fmla="*/ 945443 w 3658472"/>
              <a:gd name="connsiteY127" fmla="*/ 1643424 h 3657601"/>
              <a:gd name="connsiteX128" fmla="*/ 948285 w 3658472"/>
              <a:gd name="connsiteY128" fmla="*/ 1774032 h 3657601"/>
              <a:gd name="connsiteX129" fmla="*/ 110034 w 3658472"/>
              <a:gd name="connsiteY129" fmla="*/ 1883570 h 3657601"/>
              <a:gd name="connsiteX130" fmla="*/ 947894 w 3658472"/>
              <a:gd name="connsiteY130" fmla="*/ 1883570 h 3657601"/>
              <a:gd name="connsiteX131" fmla="*/ 945443 w 3658472"/>
              <a:gd name="connsiteY131" fmla="*/ 1996204 h 3657601"/>
              <a:gd name="connsiteX132" fmla="*/ 915868 w 3658472"/>
              <a:gd name="connsiteY132" fmla="*/ 2332832 h 3657601"/>
              <a:gd name="connsiteX133" fmla="*/ 897111 w 3658472"/>
              <a:gd name="connsiteY133" fmla="*/ 2451797 h 3657601"/>
              <a:gd name="connsiteX134" fmla="*/ 757594 w 3658472"/>
              <a:gd name="connsiteY134" fmla="*/ 2411404 h 3657601"/>
              <a:gd name="connsiteX135" fmla="*/ 112521 w 3658472"/>
              <a:gd name="connsiteY135" fmla="*/ 1904788 h 3657601"/>
              <a:gd name="connsiteX136" fmla="*/ 0 w 3658472"/>
              <a:gd name="connsiteY136" fmla="*/ 1828802 h 3657601"/>
              <a:gd name="connsiteX137" fmla="*/ 1624 w 3658472"/>
              <a:gd name="connsiteY137" fmla="*/ 1843693 h 3657601"/>
              <a:gd name="connsiteX138" fmla="*/ 10313 w 3658472"/>
              <a:gd name="connsiteY138" fmla="*/ 2015785 h 3657601"/>
              <a:gd name="connsiteX139" fmla="*/ 600028 w 3658472"/>
              <a:gd name="connsiteY139" fmla="*/ 3182512 h 3657601"/>
              <a:gd name="connsiteX140" fmla="*/ 712647 w 3658472"/>
              <a:gd name="connsiteY140" fmla="*/ 3276016 h 3657601"/>
              <a:gd name="connsiteX141" fmla="*/ 712647 w 3658472"/>
              <a:gd name="connsiteY141" fmla="*/ 3277304 h 3657601"/>
              <a:gd name="connsiteX142" fmla="*/ 713141 w 3658472"/>
              <a:gd name="connsiteY142" fmla="*/ 3276425 h 3657601"/>
              <a:gd name="connsiteX143" fmla="*/ 726690 w 3658472"/>
              <a:gd name="connsiteY143" fmla="*/ 3287675 h 3657601"/>
              <a:gd name="connsiteX144" fmla="*/ 1829671 w 3658472"/>
              <a:gd name="connsiteY144" fmla="*/ 3657601 h 3657601"/>
              <a:gd name="connsiteX145" fmla="*/ 3658472 w 3658472"/>
              <a:gd name="connsiteY145" fmla="*/ 1828801 h 3657601"/>
              <a:gd name="connsiteX146" fmla="*/ 1829671 w 3658472"/>
              <a:gd name="connsiteY146" fmla="*/ 0 h 3657601"/>
              <a:gd name="connsiteX147" fmla="*/ 10313 w 3658472"/>
              <a:gd name="connsiteY147" fmla="*/ 1641817 h 3657601"/>
              <a:gd name="connsiteX148" fmla="*/ 1623 w 3658472"/>
              <a:gd name="connsiteY148" fmla="*/ 1813912 h 3657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3658472" h="3657601">
                <a:moveTo>
                  <a:pt x="2765414" y="2555144"/>
                </a:moveTo>
                <a:lnTo>
                  <a:pt x="2851299" y="2530984"/>
                </a:lnTo>
                <a:cubicBezTo>
                  <a:pt x="3155339" y="2435873"/>
                  <a:pt x="3394290" y="2299540"/>
                  <a:pt x="3530748" y="2139303"/>
                </a:cubicBezTo>
                <a:lnTo>
                  <a:pt x="3534924" y="2133344"/>
                </a:lnTo>
                <a:lnTo>
                  <a:pt x="3528080" y="2178188"/>
                </a:lnTo>
                <a:cubicBezTo>
                  <a:pt x="3458799" y="2516753"/>
                  <a:pt x="3290826" y="2819368"/>
                  <a:pt x="3055533" y="3054662"/>
                </a:cubicBezTo>
                <a:lnTo>
                  <a:pt x="2960355" y="3141165"/>
                </a:lnTo>
                <a:lnTo>
                  <a:pt x="2912073" y="3048692"/>
                </a:lnTo>
                <a:cubicBezTo>
                  <a:pt x="2861639" y="2931618"/>
                  <a:pt x="2818420" y="2797796"/>
                  <a:pt x="2784097" y="2651127"/>
                </a:cubicBezTo>
                <a:close/>
                <a:moveTo>
                  <a:pt x="2765414" y="1102460"/>
                </a:moveTo>
                <a:lnTo>
                  <a:pt x="2784097" y="1006476"/>
                </a:lnTo>
                <a:cubicBezTo>
                  <a:pt x="2818420" y="859808"/>
                  <a:pt x="2861639" y="725986"/>
                  <a:pt x="2912073" y="608911"/>
                </a:cubicBezTo>
                <a:lnTo>
                  <a:pt x="2960356" y="516437"/>
                </a:lnTo>
                <a:lnTo>
                  <a:pt x="3055533" y="602940"/>
                </a:lnTo>
                <a:cubicBezTo>
                  <a:pt x="3290826" y="838234"/>
                  <a:pt x="3458799" y="1140849"/>
                  <a:pt x="3528080" y="1479414"/>
                </a:cubicBezTo>
                <a:lnTo>
                  <a:pt x="3534924" y="1524260"/>
                </a:lnTo>
                <a:lnTo>
                  <a:pt x="3530748" y="1518301"/>
                </a:lnTo>
                <a:cubicBezTo>
                  <a:pt x="3394290" y="1358064"/>
                  <a:pt x="3155339" y="1221730"/>
                  <a:pt x="2851299" y="1126620"/>
                </a:cubicBezTo>
                <a:close/>
                <a:moveTo>
                  <a:pt x="2696777" y="1883570"/>
                </a:moveTo>
                <a:lnTo>
                  <a:pt x="3547565" y="1883570"/>
                </a:lnTo>
                <a:lnTo>
                  <a:pt x="3545078" y="1904788"/>
                </a:lnTo>
                <a:cubicBezTo>
                  <a:pt x="3492070" y="2129642"/>
                  <a:pt x="3206379" y="2324864"/>
                  <a:pt x="2793367" y="2445065"/>
                </a:cubicBezTo>
                <a:lnTo>
                  <a:pt x="2746382" y="2457361"/>
                </a:lnTo>
                <a:lnTo>
                  <a:pt x="2739495" y="2421978"/>
                </a:lnTo>
                <a:cubicBezTo>
                  <a:pt x="2726991" y="2342709"/>
                  <a:pt x="2716922" y="2260715"/>
                  <a:pt x="2709497" y="2176486"/>
                </a:cubicBezTo>
                <a:close/>
                <a:moveTo>
                  <a:pt x="2696777" y="1774032"/>
                </a:moveTo>
                <a:lnTo>
                  <a:pt x="2709497" y="1481117"/>
                </a:lnTo>
                <a:cubicBezTo>
                  <a:pt x="2716922" y="1396888"/>
                  <a:pt x="2726991" y="1314895"/>
                  <a:pt x="2739495" y="1235625"/>
                </a:cubicBezTo>
                <a:lnTo>
                  <a:pt x="2746382" y="1200242"/>
                </a:lnTo>
                <a:lnTo>
                  <a:pt x="2793367" y="1212539"/>
                </a:lnTo>
                <a:cubicBezTo>
                  <a:pt x="3206379" y="1332739"/>
                  <a:pt x="3492070" y="1527961"/>
                  <a:pt x="3545078" y="1752815"/>
                </a:cubicBezTo>
                <a:lnTo>
                  <a:pt x="3547565" y="1774032"/>
                </a:lnTo>
                <a:close/>
                <a:moveTo>
                  <a:pt x="1847470" y="2675168"/>
                </a:moveTo>
                <a:lnTo>
                  <a:pt x="2015783" y="2671233"/>
                </a:lnTo>
                <a:cubicBezTo>
                  <a:pt x="2200220" y="2662560"/>
                  <a:pt x="2376554" y="2641197"/>
                  <a:pt x="2540651" y="2609059"/>
                </a:cubicBezTo>
                <a:lnTo>
                  <a:pt x="2667915" y="2580672"/>
                </a:lnTo>
                <a:lnTo>
                  <a:pt x="2692988" y="2700516"/>
                </a:lnTo>
                <a:cubicBezTo>
                  <a:pt x="2732096" y="2855993"/>
                  <a:pt x="2781341" y="2997853"/>
                  <a:pt x="2838806" y="3121958"/>
                </a:cubicBezTo>
                <a:lnTo>
                  <a:pt x="2884109" y="3202681"/>
                </a:lnTo>
                <a:lnTo>
                  <a:pt x="2798960" y="3266353"/>
                </a:lnTo>
                <a:cubicBezTo>
                  <a:pt x="2556857" y="3429915"/>
                  <a:pt x="2271217" y="3533927"/>
                  <a:pt x="1963058" y="3557375"/>
                </a:cubicBezTo>
                <a:lnTo>
                  <a:pt x="1847470" y="3561755"/>
                </a:lnTo>
                <a:close/>
                <a:moveTo>
                  <a:pt x="1847470" y="1883570"/>
                </a:moveTo>
                <a:lnTo>
                  <a:pt x="2593340" y="1883570"/>
                </a:lnTo>
                <a:lnTo>
                  <a:pt x="2607987" y="2197368"/>
                </a:lnTo>
                <a:cubicBezTo>
                  <a:pt x="2616447" y="2286656"/>
                  <a:pt x="2627920" y="2373574"/>
                  <a:pt x="2642167" y="2457604"/>
                </a:cubicBezTo>
                <a:lnTo>
                  <a:pt x="2647490" y="2483045"/>
                </a:lnTo>
                <a:lnTo>
                  <a:pt x="2500319" y="2513586"/>
                </a:lnTo>
                <a:cubicBezTo>
                  <a:pt x="2345520" y="2541792"/>
                  <a:pt x="2179176" y="2560541"/>
                  <a:pt x="2005189" y="2568153"/>
                </a:cubicBezTo>
                <a:lnTo>
                  <a:pt x="1847470" y="2571584"/>
                </a:lnTo>
                <a:close/>
                <a:moveTo>
                  <a:pt x="1847470" y="1086020"/>
                </a:moveTo>
                <a:lnTo>
                  <a:pt x="2005189" y="1089451"/>
                </a:lnTo>
                <a:cubicBezTo>
                  <a:pt x="2179176" y="1097063"/>
                  <a:pt x="2345520" y="1115812"/>
                  <a:pt x="2500319" y="1144017"/>
                </a:cubicBezTo>
                <a:lnTo>
                  <a:pt x="2647490" y="1174558"/>
                </a:lnTo>
                <a:lnTo>
                  <a:pt x="2642167" y="1199999"/>
                </a:lnTo>
                <a:cubicBezTo>
                  <a:pt x="2627920" y="1284029"/>
                  <a:pt x="2616447" y="1370947"/>
                  <a:pt x="2607987" y="1460234"/>
                </a:cubicBezTo>
                <a:lnTo>
                  <a:pt x="2593340" y="1774032"/>
                </a:lnTo>
                <a:lnTo>
                  <a:pt x="1847470" y="1774032"/>
                </a:lnTo>
                <a:close/>
                <a:moveTo>
                  <a:pt x="1847470" y="95846"/>
                </a:moveTo>
                <a:lnTo>
                  <a:pt x="1963058" y="100227"/>
                </a:lnTo>
                <a:cubicBezTo>
                  <a:pt x="2271217" y="123674"/>
                  <a:pt x="2556857" y="227686"/>
                  <a:pt x="2798960" y="391248"/>
                </a:cubicBezTo>
                <a:lnTo>
                  <a:pt x="2884109" y="454921"/>
                </a:lnTo>
                <a:lnTo>
                  <a:pt x="2838806" y="535645"/>
                </a:lnTo>
                <a:cubicBezTo>
                  <a:pt x="2781341" y="659751"/>
                  <a:pt x="2732096" y="801610"/>
                  <a:pt x="2692988" y="957087"/>
                </a:cubicBezTo>
                <a:lnTo>
                  <a:pt x="2667915" y="1076932"/>
                </a:lnTo>
                <a:lnTo>
                  <a:pt x="2540651" y="1048545"/>
                </a:lnTo>
                <a:cubicBezTo>
                  <a:pt x="2376554" y="1016407"/>
                  <a:pt x="2200220" y="995044"/>
                  <a:pt x="2015783" y="986371"/>
                </a:cubicBezTo>
                <a:lnTo>
                  <a:pt x="1847470" y="982435"/>
                </a:lnTo>
                <a:close/>
                <a:moveTo>
                  <a:pt x="998194" y="1177856"/>
                </a:moveTo>
                <a:lnTo>
                  <a:pt x="1233147" y="1131102"/>
                </a:lnTo>
                <a:cubicBezTo>
                  <a:pt x="1319786" y="1117371"/>
                  <a:pt x="1409689" y="1106549"/>
                  <a:pt x="1502218" y="1098912"/>
                </a:cubicBezTo>
                <a:lnTo>
                  <a:pt x="1737932" y="1089314"/>
                </a:lnTo>
                <a:lnTo>
                  <a:pt x="1737932" y="1774032"/>
                </a:lnTo>
                <a:lnTo>
                  <a:pt x="1051825" y="1774032"/>
                </a:lnTo>
                <a:lnTo>
                  <a:pt x="1048523" y="1632830"/>
                </a:lnTo>
                <a:cubicBezTo>
                  <a:pt x="1042741" y="1509872"/>
                  <a:pt x="1031319" y="1390515"/>
                  <a:pt x="1014825" y="1275985"/>
                </a:cubicBezTo>
                <a:close/>
                <a:moveTo>
                  <a:pt x="995248" y="2479161"/>
                </a:moveTo>
                <a:lnTo>
                  <a:pt x="1014825" y="2363644"/>
                </a:lnTo>
                <a:cubicBezTo>
                  <a:pt x="1031319" y="2249113"/>
                  <a:pt x="1042741" y="2129756"/>
                  <a:pt x="1048523" y="2006798"/>
                </a:cubicBezTo>
                <a:lnTo>
                  <a:pt x="1051405" y="1883570"/>
                </a:lnTo>
                <a:lnTo>
                  <a:pt x="1737932" y="1883570"/>
                </a:lnTo>
                <a:lnTo>
                  <a:pt x="1737932" y="2568290"/>
                </a:lnTo>
                <a:lnTo>
                  <a:pt x="1502218" y="2558692"/>
                </a:lnTo>
                <a:cubicBezTo>
                  <a:pt x="1409689" y="2551054"/>
                  <a:pt x="1319786" y="2540233"/>
                  <a:pt x="1233147" y="2526502"/>
                </a:cubicBezTo>
                <a:close/>
                <a:moveTo>
                  <a:pt x="767136" y="459417"/>
                </a:moveTo>
                <a:lnTo>
                  <a:pt x="776838" y="451368"/>
                </a:lnTo>
                <a:cubicBezTo>
                  <a:pt x="1030124" y="257476"/>
                  <a:pt x="1338448" y="131867"/>
                  <a:pt x="1674312" y="102038"/>
                </a:cubicBezTo>
                <a:lnTo>
                  <a:pt x="1737932" y="99226"/>
                </a:lnTo>
                <a:lnTo>
                  <a:pt x="1737932" y="985182"/>
                </a:lnTo>
                <a:lnTo>
                  <a:pt x="1550291" y="991756"/>
                </a:lnTo>
                <a:cubicBezTo>
                  <a:pt x="1391373" y="1002999"/>
                  <a:pt x="1239186" y="1023715"/>
                  <a:pt x="1096500" y="1052618"/>
                </a:cubicBezTo>
                <a:lnTo>
                  <a:pt x="980201" y="1080397"/>
                </a:lnTo>
                <a:lnTo>
                  <a:pt x="950691" y="948099"/>
                </a:lnTo>
                <a:cubicBezTo>
                  <a:pt x="911582" y="792622"/>
                  <a:pt x="862338" y="650763"/>
                  <a:pt x="804872" y="526658"/>
                </a:cubicBezTo>
                <a:close/>
                <a:moveTo>
                  <a:pt x="760254" y="3192475"/>
                </a:moveTo>
                <a:lnTo>
                  <a:pt x="804872" y="3112972"/>
                </a:lnTo>
                <a:cubicBezTo>
                  <a:pt x="862338" y="2988866"/>
                  <a:pt x="911582" y="2847007"/>
                  <a:pt x="950691" y="2691529"/>
                </a:cubicBezTo>
                <a:lnTo>
                  <a:pt x="976394" y="2576298"/>
                </a:lnTo>
                <a:lnTo>
                  <a:pt x="1096500" y="2604986"/>
                </a:lnTo>
                <a:cubicBezTo>
                  <a:pt x="1239186" y="2633889"/>
                  <a:pt x="1391373" y="2654604"/>
                  <a:pt x="1550291" y="2665848"/>
                </a:cubicBezTo>
                <a:lnTo>
                  <a:pt x="1737932" y="2672421"/>
                </a:lnTo>
                <a:lnTo>
                  <a:pt x="1737932" y="3558375"/>
                </a:lnTo>
                <a:lnTo>
                  <a:pt x="1674312" y="3555563"/>
                </a:lnTo>
                <a:cubicBezTo>
                  <a:pt x="1338448" y="3525735"/>
                  <a:pt x="1030124" y="3400125"/>
                  <a:pt x="776838" y="3206234"/>
                </a:cubicBezTo>
                <a:close/>
                <a:moveTo>
                  <a:pt x="124544" y="2134162"/>
                </a:moveTo>
                <a:lnTo>
                  <a:pt x="143716" y="2158416"/>
                </a:lnTo>
                <a:cubicBezTo>
                  <a:pt x="265178" y="2291385"/>
                  <a:pt x="457903" y="2406999"/>
                  <a:pt x="699722" y="2494993"/>
                </a:cubicBezTo>
                <a:lnTo>
                  <a:pt x="878301" y="2551936"/>
                </a:lnTo>
                <a:lnTo>
                  <a:pt x="859582" y="2642141"/>
                </a:lnTo>
                <a:cubicBezTo>
                  <a:pt x="825259" y="2788809"/>
                  <a:pt x="782040" y="2922631"/>
                  <a:pt x="731605" y="3039706"/>
                </a:cubicBezTo>
                <a:lnTo>
                  <a:pt x="684609" y="3129717"/>
                </a:lnTo>
                <a:lnTo>
                  <a:pt x="671736" y="3119037"/>
                </a:lnTo>
                <a:cubicBezTo>
                  <a:pt x="400879" y="2875792"/>
                  <a:pt x="207039" y="2548494"/>
                  <a:pt x="131264" y="2178188"/>
                </a:cubicBezTo>
                <a:close/>
                <a:moveTo>
                  <a:pt x="124544" y="1523442"/>
                </a:moveTo>
                <a:lnTo>
                  <a:pt x="131264" y="1479414"/>
                </a:lnTo>
                <a:cubicBezTo>
                  <a:pt x="207039" y="1109108"/>
                  <a:pt x="400879" y="781809"/>
                  <a:pt x="671736" y="538564"/>
                </a:cubicBezTo>
                <a:lnTo>
                  <a:pt x="691156" y="522453"/>
                </a:lnTo>
                <a:lnTo>
                  <a:pt x="731605" y="599924"/>
                </a:lnTo>
                <a:cubicBezTo>
                  <a:pt x="782040" y="716998"/>
                  <a:pt x="825259" y="850820"/>
                  <a:pt x="859582" y="997489"/>
                </a:cubicBezTo>
                <a:lnTo>
                  <a:pt x="881799" y="1104552"/>
                </a:lnTo>
                <a:lnTo>
                  <a:pt x="699722" y="1162610"/>
                </a:lnTo>
                <a:cubicBezTo>
                  <a:pt x="457903" y="1250604"/>
                  <a:pt x="265178" y="1366219"/>
                  <a:pt x="143716" y="1499188"/>
                </a:cubicBezTo>
                <a:close/>
                <a:moveTo>
                  <a:pt x="110034" y="1774032"/>
                </a:moveTo>
                <a:lnTo>
                  <a:pt x="112521" y="1752815"/>
                </a:lnTo>
                <a:cubicBezTo>
                  <a:pt x="160836" y="1547870"/>
                  <a:pt x="402453" y="1367542"/>
                  <a:pt x="757594" y="1246200"/>
                </a:cubicBezTo>
                <a:lnTo>
                  <a:pt x="899821" y="1205022"/>
                </a:lnTo>
                <a:lnTo>
                  <a:pt x="915868" y="1306797"/>
                </a:lnTo>
                <a:cubicBezTo>
                  <a:pt x="930345" y="1414838"/>
                  <a:pt x="940369" y="1527433"/>
                  <a:pt x="945443" y="1643424"/>
                </a:cubicBezTo>
                <a:lnTo>
                  <a:pt x="948285" y="1774032"/>
                </a:lnTo>
                <a:close/>
                <a:moveTo>
                  <a:pt x="110034" y="1883570"/>
                </a:moveTo>
                <a:lnTo>
                  <a:pt x="947894" y="1883570"/>
                </a:lnTo>
                <a:lnTo>
                  <a:pt x="945443" y="1996204"/>
                </a:lnTo>
                <a:cubicBezTo>
                  <a:pt x="940369" y="2112196"/>
                  <a:pt x="930345" y="2224791"/>
                  <a:pt x="915868" y="2332832"/>
                </a:cubicBezTo>
                <a:lnTo>
                  <a:pt x="897111" y="2451797"/>
                </a:lnTo>
                <a:lnTo>
                  <a:pt x="757594" y="2411404"/>
                </a:lnTo>
                <a:cubicBezTo>
                  <a:pt x="402453" y="2290061"/>
                  <a:pt x="160836" y="2109734"/>
                  <a:pt x="112521" y="1904788"/>
                </a:cubicBezTo>
                <a:close/>
                <a:moveTo>
                  <a:pt x="0" y="1828802"/>
                </a:moveTo>
                <a:lnTo>
                  <a:pt x="1624" y="1843693"/>
                </a:lnTo>
                <a:lnTo>
                  <a:pt x="10313" y="2015785"/>
                </a:lnTo>
                <a:cubicBezTo>
                  <a:pt x="57140" y="2476876"/>
                  <a:pt x="275256" y="2887330"/>
                  <a:pt x="600028" y="3182512"/>
                </a:cubicBezTo>
                <a:lnTo>
                  <a:pt x="712647" y="3276016"/>
                </a:lnTo>
                <a:lnTo>
                  <a:pt x="712647" y="3277304"/>
                </a:lnTo>
                <a:lnTo>
                  <a:pt x="713141" y="3276425"/>
                </a:lnTo>
                <a:lnTo>
                  <a:pt x="726690" y="3287675"/>
                </a:lnTo>
                <a:cubicBezTo>
                  <a:pt x="1033312" y="3519859"/>
                  <a:pt x="1415406" y="3657601"/>
                  <a:pt x="1829671" y="3657601"/>
                </a:cubicBezTo>
                <a:cubicBezTo>
                  <a:pt x="2839690" y="3657601"/>
                  <a:pt x="3658472" y="2838819"/>
                  <a:pt x="3658472" y="1828801"/>
                </a:cubicBezTo>
                <a:cubicBezTo>
                  <a:pt x="3658472" y="818783"/>
                  <a:pt x="2839690" y="0"/>
                  <a:pt x="1829671" y="0"/>
                </a:cubicBezTo>
                <a:cubicBezTo>
                  <a:pt x="882780" y="0"/>
                  <a:pt x="103966" y="719633"/>
                  <a:pt x="10313" y="1641817"/>
                </a:cubicBezTo>
                <a:lnTo>
                  <a:pt x="1623" y="1813912"/>
                </a:lnTo>
                <a:close/>
              </a:path>
            </a:pathLst>
          </a:custGeom>
          <a:solidFill>
            <a:srgbClr val="A6AFB7"/>
          </a:solidFill>
          <a:ln w="57150" cap="flat" cmpd="sng" algn="ctr">
            <a:solidFill>
              <a:srgbClr val="A6AFB7"/>
            </a:solid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p>
            <a:pPr algn="ctr" defTabSz="914126" eaLnBrk="0" fontAlgn="base" hangingPunct="0">
              <a:spcBef>
                <a:spcPct val="0"/>
              </a:spcBef>
              <a:spcAft>
                <a:spcPct val="0"/>
              </a:spcAft>
            </a:pPr>
            <a:endParaRPr lang="en-US" sz="1799" dirty="0">
              <a:solidFill>
                <a:schemeClr val="bg1"/>
              </a:solidFill>
              <a:ea typeface="MS PGothic"/>
              <a:cs typeface="MS PGothic"/>
            </a:endParaRPr>
          </a:p>
        </p:txBody>
      </p:sp>
      <p:sp>
        <p:nvSpPr>
          <p:cNvPr id="11" name="Freeform 10"/>
          <p:cNvSpPr>
            <a:spLocks noChangeAspect="1"/>
          </p:cNvSpPr>
          <p:nvPr/>
        </p:nvSpPr>
        <p:spPr bwMode="auto">
          <a:xfrm rot="16200000">
            <a:off x="1303407" y="2521946"/>
            <a:ext cx="1730086" cy="1772438"/>
          </a:xfrm>
          <a:custGeom>
            <a:avLst/>
            <a:gdLst>
              <a:gd name="connsiteX0" fmla="*/ 1031635 w 2694478"/>
              <a:gd name="connsiteY0" fmla="*/ 1992136 h 2760437"/>
              <a:gd name="connsiteX1" fmla="*/ 964292 w 2694478"/>
              <a:gd name="connsiteY1" fmla="*/ 2087418 h 2760437"/>
              <a:gd name="connsiteX2" fmla="*/ 0 w 2694478"/>
              <a:gd name="connsiteY2" fmla="*/ 2760437 h 2760437"/>
              <a:gd name="connsiteX3" fmla="*/ 7710 w 2694478"/>
              <a:gd name="connsiteY3" fmla="*/ 1380235 h 2760437"/>
              <a:gd name="connsiteX4" fmla="*/ 7710 w 2694478"/>
              <a:gd name="connsiteY4" fmla="*/ 0 h 2760437"/>
              <a:gd name="connsiteX5" fmla="*/ 1001256 w 2694478"/>
              <a:gd name="connsiteY5" fmla="*/ 686165 h 2760437"/>
              <a:gd name="connsiteX6" fmla="*/ 1004617 w 2694478"/>
              <a:gd name="connsiteY6" fmla="*/ 692859 h 2760437"/>
              <a:gd name="connsiteX7" fmla="*/ 1005006 w 2694478"/>
              <a:gd name="connsiteY7" fmla="*/ 692836 h 2760437"/>
              <a:gd name="connsiteX8" fmla="*/ 1004808 w 2694478"/>
              <a:gd name="connsiteY8" fmla="*/ 693238 h 2760437"/>
              <a:gd name="connsiteX9" fmla="*/ 1007450 w 2694478"/>
              <a:gd name="connsiteY9" fmla="*/ 698499 h 2760437"/>
              <a:gd name="connsiteX10" fmla="*/ 1002194 w 2694478"/>
              <a:gd name="connsiteY10" fmla="*/ 698537 h 2760437"/>
              <a:gd name="connsiteX11" fmla="*/ 926310 w 2694478"/>
              <a:gd name="connsiteY11" fmla="*/ 852363 h 2760437"/>
              <a:gd name="connsiteX12" fmla="*/ 967980 w 2694478"/>
              <a:gd name="connsiteY12" fmla="*/ 1921967 h 2760437"/>
              <a:gd name="connsiteX13" fmla="*/ 1023050 w 2694478"/>
              <a:gd name="connsiteY13" fmla="*/ 1990160 h 2760437"/>
              <a:gd name="connsiteX14" fmla="*/ 1026413 w 2694478"/>
              <a:gd name="connsiteY14" fmla="*/ 1992136 h 2760437"/>
              <a:gd name="connsiteX15" fmla="*/ 2694478 w 2694478"/>
              <a:gd name="connsiteY15" fmla="*/ 1386909 h 2760437"/>
              <a:gd name="connsiteX16" fmla="*/ 1870147 w 2694478"/>
              <a:gd name="connsiteY16" fmla="*/ 2211240 h 2760437"/>
              <a:gd name="connsiteX17" fmla="*/ 1045816 w 2694478"/>
              <a:gd name="connsiteY17" fmla="*/ 1386909 h 2760437"/>
              <a:gd name="connsiteX18" fmla="*/ 1870147 w 2694478"/>
              <a:gd name="connsiteY18" fmla="*/ 562578 h 2760437"/>
              <a:gd name="connsiteX19" fmla="*/ 2694478 w 2694478"/>
              <a:gd name="connsiteY19" fmla="*/ 1386909 h 2760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4478" h="2760437">
                <a:moveTo>
                  <a:pt x="1031635" y="1992136"/>
                </a:moveTo>
                <a:lnTo>
                  <a:pt x="964292" y="2087418"/>
                </a:lnTo>
                <a:cubicBezTo>
                  <a:pt x="767810" y="2343113"/>
                  <a:pt x="426629" y="2640885"/>
                  <a:pt x="0" y="2760437"/>
                </a:cubicBezTo>
                <a:lnTo>
                  <a:pt x="7710" y="1380235"/>
                </a:lnTo>
                <a:lnTo>
                  <a:pt x="7710" y="0"/>
                </a:lnTo>
                <a:cubicBezTo>
                  <a:pt x="399610" y="99508"/>
                  <a:pt x="806484" y="368970"/>
                  <a:pt x="1001256" y="686165"/>
                </a:cubicBezTo>
                <a:lnTo>
                  <a:pt x="1004617" y="692859"/>
                </a:lnTo>
                <a:lnTo>
                  <a:pt x="1005006" y="692836"/>
                </a:lnTo>
                <a:lnTo>
                  <a:pt x="1004808" y="693238"/>
                </a:lnTo>
                <a:lnTo>
                  <a:pt x="1007450" y="698499"/>
                </a:lnTo>
                <a:lnTo>
                  <a:pt x="1002194" y="698537"/>
                </a:lnTo>
                <a:lnTo>
                  <a:pt x="926310" y="852363"/>
                </a:lnTo>
                <a:cubicBezTo>
                  <a:pt x="773772" y="1207096"/>
                  <a:pt x="744661" y="1613277"/>
                  <a:pt x="967980" y="1921967"/>
                </a:cubicBezTo>
                <a:lnTo>
                  <a:pt x="1023050" y="1990160"/>
                </a:lnTo>
                <a:lnTo>
                  <a:pt x="1026413" y="1992136"/>
                </a:lnTo>
                <a:close/>
                <a:moveTo>
                  <a:pt x="2694478" y="1386909"/>
                </a:moveTo>
                <a:cubicBezTo>
                  <a:pt x="2694478" y="1842175"/>
                  <a:pt x="2325413" y="2211240"/>
                  <a:pt x="1870147" y="2211240"/>
                </a:cubicBezTo>
                <a:cubicBezTo>
                  <a:pt x="1414881" y="2211240"/>
                  <a:pt x="1045816" y="1842175"/>
                  <a:pt x="1045816" y="1386909"/>
                </a:cubicBezTo>
                <a:cubicBezTo>
                  <a:pt x="1045816" y="931644"/>
                  <a:pt x="1414881" y="562578"/>
                  <a:pt x="1870147" y="562578"/>
                </a:cubicBezTo>
                <a:cubicBezTo>
                  <a:pt x="2325413" y="562578"/>
                  <a:pt x="2694478" y="931644"/>
                  <a:pt x="2694478" y="1386909"/>
                </a:cubicBezTo>
                <a:close/>
              </a:path>
            </a:pathLst>
          </a:custGeom>
          <a:solidFill>
            <a:srgbClr val="4DA6FF"/>
          </a:solidFill>
          <a:ln w="9525" cap="flat" cmpd="sng" algn="ctr">
            <a:no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p>
            <a:pPr algn="ctr" defTabSz="914126" eaLnBrk="0" fontAlgn="base" hangingPunct="0">
              <a:spcBef>
                <a:spcPct val="0"/>
              </a:spcBef>
              <a:spcAft>
                <a:spcPct val="0"/>
              </a:spcAft>
            </a:pPr>
            <a:endParaRPr lang="en-US" sz="1799" dirty="0">
              <a:solidFill>
                <a:schemeClr val="bg1"/>
              </a:solidFill>
              <a:ea typeface="MS PGothic"/>
              <a:cs typeface="MS PGothic"/>
            </a:endParaRPr>
          </a:p>
        </p:txBody>
      </p:sp>
      <p:sp>
        <p:nvSpPr>
          <p:cNvPr id="12" name="Freeform 11"/>
          <p:cNvSpPr/>
          <p:nvPr/>
        </p:nvSpPr>
        <p:spPr bwMode="auto">
          <a:xfrm rot="5400000" flipV="1">
            <a:off x="5492852" y="2445746"/>
            <a:ext cx="1811275" cy="1811275"/>
          </a:xfrm>
          <a:custGeom>
            <a:avLst/>
            <a:gdLst>
              <a:gd name="connsiteX0" fmla="*/ 2765414 w 3658472"/>
              <a:gd name="connsiteY0" fmla="*/ 2555144 h 3657601"/>
              <a:gd name="connsiteX1" fmla="*/ 2851299 w 3658472"/>
              <a:gd name="connsiteY1" fmla="*/ 2530984 h 3657601"/>
              <a:gd name="connsiteX2" fmla="*/ 3530748 w 3658472"/>
              <a:gd name="connsiteY2" fmla="*/ 2139303 h 3657601"/>
              <a:gd name="connsiteX3" fmla="*/ 3534924 w 3658472"/>
              <a:gd name="connsiteY3" fmla="*/ 2133344 h 3657601"/>
              <a:gd name="connsiteX4" fmla="*/ 3528080 w 3658472"/>
              <a:gd name="connsiteY4" fmla="*/ 2178188 h 3657601"/>
              <a:gd name="connsiteX5" fmla="*/ 3055533 w 3658472"/>
              <a:gd name="connsiteY5" fmla="*/ 3054662 h 3657601"/>
              <a:gd name="connsiteX6" fmla="*/ 2960355 w 3658472"/>
              <a:gd name="connsiteY6" fmla="*/ 3141165 h 3657601"/>
              <a:gd name="connsiteX7" fmla="*/ 2912073 w 3658472"/>
              <a:gd name="connsiteY7" fmla="*/ 3048692 h 3657601"/>
              <a:gd name="connsiteX8" fmla="*/ 2784097 w 3658472"/>
              <a:gd name="connsiteY8" fmla="*/ 2651127 h 3657601"/>
              <a:gd name="connsiteX9" fmla="*/ 2765414 w 3658472"/>
              <a:gd name="connsiteY9" fmla="*/ 1102460 h 3657601"/>
              <a:gd name="connsiteX10" fmla="*/ 2784097 w 3658472"/>
              <a:gd name="connsiteY10" fmla="*/ 1006476 h 3657601"/>
              <a:gd name="connsiteX11" fmla="*/ 2912073 w 3658472"/>
              <a:gd name="connsiteY11" fmla="*/ 608911 h 3657601"/>
              <a:gd name="connsiteX12" fmla="*/ 2960356 w 3658472"/>
              <a:gd name="connsiteY12" fmla="*/ 516437 h 3657601"/>
              <a:gd name="connsiteX13" fmla="*/ 3055533 w 3658472"/>
              <a:gd name="connsiteY13" fmla="*/ 602940 h 3657601"/>
              <a:gd name="connsiteX14" fmla="*/ 3528080 w 3658472"/>
              <a:gd name="connsiteY14" fmla="*/ 1479414 h 3657601"/>
              <a:gd name="connsiteX15" fmla="*/ 3534924 w 3658472"/>
              <a:gd name="connsiteY15" fmla="*/ 1524260 h 3657601"/>
              <a:gd name="connsiteX16" fmla="*/ 3530748 w 3658472"/>
              <a:gd name="connsiteY16" fmla="*/ 1518301 h 3657601"/>
              <a:gd name="connsiteX17" fmla="*/ 2851299 w 3658472"/>
              <a:gd name="connsiteY17" fmla="*/ 1126620 h 3657601"/>
              <a:gd name="connsiteX18" fmla="*/ 2696777 w 3658472"/>
              <a:gd name="connsiteY18" fmla="*/ 1883570 h 3657601"/>
              <a:gd name="connsiteX19" fmla="*/ 3547565 w 3658472"/>
              <a:gd name="connsiteY19" fmla="*/ 1883570 h 3657601"/>
              <a:gd name="connsiteX20" fmla="*/ 3545078 w 3658472"/>
              <a:gd name="connsiteY20" fmla="*/ 1904788 h 3657601"/>
              <a:gd name="connsiteX21" fmla="*/ 2793367 w 3658472"/>
              <a:gd name="connsiteY21" fmla="*/ 2445065 h 3657601"/>
              <a:gd name="connsiteX22" fmla="*/ 2746382 w 3658472"/>
              <a:gd name="connsiteY22" fmla="*/ 2457361 h 3657601"/>
              <a:gd name="connsiteX23" fmla="*/ 2739495 w 3658472"/>
              <a:gd name="connsiteY23" fmla="*/ 2421978 h 3657601"/>
              <a:gd name="connsiteX24" fmla="*/ 2709497 w 3658472"/>
              <a:gd name="connsiteY24" fmla="*/ 2176486 h 3657601"/>
              <a:gd name="connsiteX25" fmla="*/ 2696777 w 3658472"/>
              <a:gd name="connsiteY25" fmla="*/ 1774032 h 3657601"/>
              <a:gd name="connsiteX26" fmla="*/ 2709497 w 3658472"/>
              <a:gd name="connsiteY26" fmla="*/ 1481117 h 3657601"/>
              <a:gd name="connsiteX27" fmla="*/ 2739495 w 3658472"/>
              <a:gd name="connsiteY27" fmla="*/ 1235625 h 3657601"/>
              <a:gd name="connsiteX28" fmla="*/ 2746382 w 3658472"/>
              <a:gd name="connsiteY28" fmla="*/ 1200242 h 3657601"/>
              <a:gd name="connsiteX29" fmla="*/ 2793367 w 3658472"/>
              <a:gd name="connsiteY29" fmla="*/ 1212539 h 3657601"/>
              <a:gd name="connsiteX30" fmla="*/ 3545078 w 3658472"/>
              <a:gd name="connsiteY30" fmla="*/ 1752815 h 3657601"/>
              <a:gd name="connsiteX31" fmla="*/ 3547565 w 3658472"/>
              <a:gd name="connsiteY31" fmla="*/ 1774032 h 3657601"/>
              <a:gd name="connsiteX32" fmla="*/ 1847470 w 3658472"/>
              <a:gd name="connsiteY32" fmla="*/ 2675168 h 3657601"/>
              <a:gd name="connsiteX33" fmla="*/ 2015783 w 3658472"/>
              <a:gd name="connsiteY33" fmla="*/ 2671233 h 3657601"/>
              <a:gd name="connsiteX34" fmla="*/ 2540651 w 3658472"/>
              <a:gd name="connsiteY34" fmla="*/ 2609059 h 3657601"/>
              <a:gd name="connsiteX35" fmla="*/ 2667915 w 3658472"/>
              <a:gd name="connsiteY35" fmla="*/ 2580672 h 3657601"/>
              <a:gd name="connsiteX36" fmla="*/ 2692988 w 3658472"/>
              <a:gd name="connsiteY36" fmla="*/ 2700516 h 3657601"/>
              <a:gd name="connsiteX37" fmla="*/ 2838806 w 3658472"/>
              <a:gd name="connsiteY37" fmla="*/ 3121958 h 3657601"/>
              <a:gd name="connsiteX38" fmla="*/ 2884109 w 3658472"/>
              <a:gd name="connsiteY38" fmla="*/ 3202681 h 3657601"/>
              <a:gd name="connsiteX39" fmla="*/ 2798960 w 3658472"/>
              <a:gd name="connsiteY39" fmla="*/ 3266353 h 3657601"/>
              <a:gd name="connsiteX40" fmla="*/ 1963058 w 3658472"/>
              <a:gd name="connsiteY40" fmla="*/ 3557375 h 3657601"/>
              <a:gd name="connsiteX41" fmla="*/ 1847470 w 3658472"/>
              <a:gd name="connsiteY41" fmla="*/ 3561755 h 3657601"/>
              <a:gd name="connsiteX42" fmla="*/ 1847470 w 3658472"/>
              <a:gd name="connsiteY42" fmla="*/ 1883570 h 3657601"/>
              <a:gd name="connsiteX43" fmla="*/ 2593340 w 3658472"/>
              <a:gd name="connsiteY43" fmla="*/ 1883570 h 3657601"/>
              <a:gd name="connsiteX44" fmla="*/ 2607987 w 3658472"/>
              <a:gd name="connsiteY44" fmla="*/ 2197368 h 3657601"/>
              <a:gd name="connsiteX45" fmla="*/ 2642167 w 3658472"/>
              <a:gd name="connsiteY45" fmla="*/ 2457604 h 3657601"/>
              <a:gd name="connsiteX46" fmla="*/ 2647490 w 3658472"/>
              <a:gd name="connsiteY46" fmla="*/ 2483045 h 3657601"/>
              <a:gd name="connsiteX47" fmla="*/ 2500319 w 3658472"/>
              <a:gd name="connsiteY47" fmla="*/ 2513586 h 3657601"/>
              <a:gd name="connsiteX48" fmla="*/ 2005189 w 3658472"/>
              <a:gd name="connsiteY48" fmla="*/ 2568153 h 3657601"/>
              <a:gd name="connsiteX49" fmla="*/ 1847470 w 3658472"/>
              <a:gd name="connsiteY49" fmla="*/ 2571584 h 3657601"/>
              <a:gd name="connsiteX50" fmla="*/ 1847470 w 3658472"/>
              <a:gd name="connsiteY50" fmla="*/ 1086020 h 3657601"/>
              <a:gd name="connsiteX51" fmla="*/ 2005189 w 3658472"/>
              <a:gd name="connsiteY51" fmla="*/ 1089451 h 3657601"/>
              <a:gd name="connsiteX52" fmla="*/ 2500319 w 3658472"/>
              <a:gd name="connsiteY52" fmla="*/ 1144017 h 3657601"/>
              <a:gd name="connsiteX53" fmla="*/ 2647490 w 3658472"/>
              <a:gd name="connsiteY53" fmla="*/ 1174558 h 3657601"/>
              <a:gd name="connsiteX54" fmla="*/ 2642167 w 3658472"/>
              <a:gd name="connsiteY54" fmla="*/ 1199999 h 3657601"/>
              <a:gd name="connsiteX55" fmla="*/ 2607987 w 3658472"/>
              <a:gd name="connsiteY55" fmla="*/ 1460234 h 3657601"/>
              <a:gd name="connsiteX56" fmla="*/ 2593340 w 3658472"/>
              <a:gd name="connsiteY56" fmla="*/ 1774032 h 3657601"/>
              <a:gd name="connsiteX57" fmla="*/ 1847470 w 3658472"/>
              <a:gd name="connsiteY57" fmla="*/ 1774032 h 3657601"/>
              <a:gd name="connsiteX58" fmla="*/ 1847470 w 3658472"/>
              <a:gd name="connsiteY58" fmla="*/ 95846 h 3657601"/>
              <a:gd name="connsiteX59" fmla="*/ 1963058 w 3658472"/>
              <a:gd name="connsiteY59" fmla="*/ 100227 h 3657601"/>
              <a:gd name="connsiteX60" fmla="*/ 2798960 w 3658472"/>
              <a:gd name="connsiteY60" fmla="*/ 391248 h 3657601"/>
              <a:gd name="connsiteX61" fmla="*/ 2884109 w 3658472"/>
              <a:gd name="connsiteY61" fmla="*/ 454921 h 3657601"/>
              <a:gd name="connsiteX62" fmla="*/ 2838806 w 3658472"/>
              <a:gd name="connsiteY62" fmla="*/ 535645 h 3657601"/>
              <a:gd name="connsiteX63" fmla="*/ 2692988 w 3658472"/>
              <a:gd name="connsiteY63" fmla="*/ 957087 h 3657601"/>
              <a:gd name="connsiteX64" fmla="*/ 2667915 w 3658472"/>
              <a:gd name="connsiteY64" fmla="*/ 1076932 h 3657601"/>
              <a:gd name="connsiteX65" fmla="*/ 2540651 w 3658472"/>
              <a:gd name="connsiteY65" fmla="*/ 1048545 h 3657601"/>
              <a:gd name="connsiteX66" fmla="*/ 2015783 w 3658472"/>
              <a:gd name="connsiteY66" fmla="*/ 986371 h 3657601"/>
              <a:gd name="connsiteX67" fmla="*/ 1847470 w 3658472"/>
              <a:gd name="connsiteY67" fmla="*/ 982435 h 3657601"/>
              <a:gd name="connsiteX68" fmla="*/ 998194 w 3658472"/>
              <a:gd name="connsiteY68" fmla="*/ 1177856 h 3657601"/>
              <a:gd name="connsiteX69" fmla="*/ 1233147 w 3658472"/>
              <a:gd name="connsiteY69" fmla="*/ 1131102 h 3657601"/>
              <a:gd name="connsiteX70" fmla="*/ 1502218 w 3658472"/>
              <a:gd name="connsiteY70" fmla="*/ 1098912 h 3657601"/>
              <a:gd name="connsiteX71" fmla="*/ 1737932 w 3658472"/>
              <a:gd name="connsiteY71" fmla="*/ 1089314 h 3657601"/>
              <a:gd name="connsiteX72" fmla="*/ 1737932 w 3658472"/>
              <a:gd name="connsiteY72" fmla="*/ 1774032 h 3657601"/>
              <a:gd name="connsiteX73" fmla="*/ 1051825 w 3658472"/>
              <a:gd name="connsiteY73" fmla="*/ 1774032 h 3657601"/>
              <a:gd name="connsiteX74" fmla="*/ 1048523 w 3658472"/>
              <a:gd name="connsiteY74" fmla="*/ 1632830 h 3657601"/>
              <a:gd name="connsiteX75" fmla="*/ 1014825 w 3658472"/>
              <a:gd name="connsiteY75" fmla="*/ 1275985 h 3657601"/>
              <a:gd name="connsiteX76" fmla="*/ 995248 w 3658472"/>
              <a:gd name="connsiteY76" fmla="*/ 2479161 h 3657601"/>
              <a:gd name="connsiteX77" fmla="*/ 1014825 w 3658472"/>
              <a:gd name="connsiteY77" fmla="*/ 2363644 h 3657601"/>
              <a:gd name="connsiteX78" fmla="*/ 1048523 w 3658472"/>
              <a:gd name="connsiteY78" fmla="*/ 2006798 h 3657601"/>
              <a:gd name="connsiteX79" fmla="*/ 1051405 w 3658472"/>
              <a:gd name="connsiteY79" fmla="*/ 1883570 h 3657601"/>
              <a:gd name="connsiteX80" fmla="*/ 1737932 w 3658472"/>
              <a:gd name="connsiteY80" fmla="*/ 1883570 h 3657601"/>
              <a:gd name="connsiteX81" fmla="*/ 1737932 w 3658472"/>
              <a:gd name="connsiteY81" fmla="*/ 2568290 h 3657601"/>
              <a:gd name="connsiteX82" fmla="*/ 1502218 w 3658472"/>
              <a:gd name="connsiteY82" fmla="*/ 2558692 h 3657601"/>
              <a:gd name="connsiteX83" fmla="*/ 1233147 w 3658472"/>
              <a:gd name="connsiteY83" fmla="*/ 2526502 h 3657601"/>
              <a:gd name="connsiteX84" fmla="*/ 767136 w 3658472"/>
              <a:gd name="connsiteY84" fmla="*/ 459417 h 3657601"/>
              <a:gd name="connsiteX85" fmla="*/ 776838 w 3658472"/>
              <a:gd name="connsiteY85" fmla="*/ 451368 h 3657601"/>
              <a:gd name="connsiteX86" fmla="*/ 1674312 w 3658472"/>
              <a:gd name="connsiteY86" fmla="*/ 102038 h 3657601"/>
              <a:gd name="connsiteX87" fmla="*/ 1737932 w 3658472"/>
              <a:gd name="connsiteY87" fmla="*/ 99226 h 3657601"/>
              <a:gd name="connsiteX88" fmla="*/ 1737932 w 3658472"/>
              <a:gd name="connsiteY88" fmla="*/ 985182 h 3657601"/>
              <a:gd name="connsiteX89" fmla="*/ 1550291 w 3658472"/>
              <a:gd name="connsiteY89" fmla="*/ 991756 h 3657601"/>
              <a:gd name="connsiteX90" fmla="*/ 1096500 w 3658472"/>
              <a:gd name="connsiteY90" fmla="*/ 1052618 h 3657601"/>
              <a:gd name="connsiteX91" fmla="*/ 980201 w 3658472"/>
              <a:gd name="connsiteY91" fmla="*/ 1080397 h 3657601"/>
              <a:gd name="connsiteX92" fmla="*/ 950691 w 3658472"/>
              <a:gd name="connsiteY92" fmla="*/ 948099 h 3657601"/>
              <a:gd name="connsiteX93" fmla="*/ 804872 w 3658472"/>
              <a:gd name="connsiteY93" fmla="*/ 526658 h 3657601"/>
              <a:gd name="connsiteX94" fmla="*/ 760254 w 3658472"/>
              <a:gd name="connsiteY94" fmla="*/ 3192475 h 3657601"/>
              <a:gd name="connsiteX95" fmla="*/ 804872 w 3658472"/>
              <a:gd name="connsiteY95" fmla="*/ 3112972 h 3657601"/>
              <a:gd name="connsiteX96" fmla="*/ 950691 w 3658472"/>
              <a:gd name="connsiteY96" fmla="*/ 2691529 h 3657601"/>
              <a:gd name="connsiteX97" fmla="*/ 976394 w 3658472"/>
              <a:gd name="connsiteY97" fmla="*/ 2576298 h 3657601"/>
              <a:gd name="connsiteX98" fmla="*/ 1096500 w 3658472"/>
              <a:gd name="connsiteY98" fmla="*/ 2604986 h 3657601"/>
              <a:gd name="connsiteX99" fmla="*/ 1550291 w 3658472"/>
              <a:gd name="connsiteY99" fmla="*/ 2665848 h 3657601"/>
              <a:gd name="connsiteX100" fmla="*/ 1737932 w 3658472"/>
              <a:gd name="connsiteY100" fmla="*/ 2672421 h 3657601"/>
              <a:gd name="connsiteX101" fmla="*/ 1737932 w 3658472"/>
              <a:gd name="connsiteY101" fmla="*/ 3558375 h 3657601"/>
              <a:gd name="connsiteX102" fmla="*/ 1674312 w 3658472"/>
              <a:gd name="connsiteY102" fmla="*/ 3555563 h 3657601"/>
              <a:gd name="connsiteX103" fmla="*/ 776838 w 3658472"/>
              <a:gd name="connsiteY103" fmla="*/ 3206234 h 3657601"/>
              <a:gd name="connsiteX104" fmla="*/ 124544 w 3658472"/>
              <a:gd name="connsiteY104" fmla="*/ 2134162 h 3657601"/>
              <a:gd name="connsiteX105" fmla="*/ 143716 w 3658472"/>
              <a:gd name="connsiteY105" fmla="*/ 2158416 h 3657601"/>
              <a:gd name="connsiteX106" fmla="*/ 699722 w 3658472"/>
              <a:gd name="connsiteY106" fmla="*/ 2494993 h 3657601"/>
              <a:gd name="connsiteX107" fmla="*/ 878301 w 3658472"/>
              <a:gd name="connsiteY107" fmla="*/ 2551936 h 3657601"/>
              <a:gd name="connsiteX108" fmla="*/ 859582 w 3658472"/>
              <a:gd name="connsiteY108" fmla="*/ 2642141 h 3657601"/>
              <a:gd name="connsiteX109" fmla="*/ 731605 w 3658472"/>
              <a:gd name="connsiteY109" fmla="*/ 3039706 h 3657601"/>
              <a:gd name="connsiteX110" fmla="*/ 684609 w 3658472"/>
              <a:gd name="connsiteY110" fmla="*/ 3129717 h 3657601"/>
              <a:gd name="connsiteX111" fmla="*/ 671736 w 3658472"/>
              <a:gd name="connsiteY111" fmla="*/ 3119037 h 3657601"/>
              <a:gd name="connsiteX112" fmla="*/ 131264 w 3658472"/>
              <a:gd name="connsiteY112" fmla="*/ 2178188 h 3657601"/>
              <a:gd name="connsiteX113" fmla="*/ 124544 w 3658472"/>
              <a:gd name="connsiteY113" fmla="*/ 1523442 h 3657601"/>
              <a:gd name="connsiteX114" fmla="*/ 131264 w 3658472"/>
              <a:gd name="connsiteY114" fmla="*/ 1479414 h 3657601"/>
              <a:gd name="connsiteX115" fmla="*/ 671736 w 3658472"/>
              <a:gd name="connsiteY115" fmla="*/ 538564 h 3657601"/>
              <a:gd name="connsiteX116" fmla="*/ 691156 w 3658472"/>
              <a:gd name="connsiteY116" fmla="*/ 522453 h 3657601"/>
              <a:gd name="connsiteX117" fmla="*/ 731605 w 3658472"/>
              <a:gd name="connsiteY117" fmla="*/ 599924 h 3657601"/>
              <a:gd name="connsiteX118" fmla="*/ 859582 w 3658472"/>
              <a:gd name="connsiteY118" fmla="*/ 997489 h 3657601"/>
              <a:gd name="connsiteX119" fmla="*/ 881799 w 3658472"/>
              <a:gd name="connsiteY119" fmla="*/ 1104552 h 3657601"/>
              <a:gd name="connsiteX120" fmla="*/ 699722 w 3658472"/>
              <a:gd name="connsiteY120" fmla="*/ 1162610 h 3657601"/>
              <a:gd name="connsiteX121" fmla="*/ 143716 w 3658472"/>
              <a:gd name="connsiteY121" fmla="*/ 1499188 h 3657601"/>
              <a:gd name="connsiteX122" fmla="*/ 110034 w 3658472"/>
              <a:gd name="connsiteY122" fmla="*/ 1774032 h 3657601"/>
              <a:gd name="connsiteX123" fmla="*/ 112521 w 3658472"/>
              <a:gd name="connsiteY123" fmla="*/ 1752815 h 3657601"/>
              <a:gd name="connsiteX124" fmla="*/ 757594 w 3658472"/>
              <a:gd name="connsiteY124" fmla="*/ 1246200 h 3657601"/>
              <a:gd name="connsiteX125" fmla="*/ 899821 w 3658472"/>
              <a:gd name="connsiteY125" fmla="*/ 1205022 h 3657601"/>
              <a:gd name="connsiteX126" fmla="*/ 915868 w 3658472"/>
              <a:gd name="connsiteY126" fmla="*/ 1306797 h 3657601"/>
              <a:gd name="connsiteX127" fmla="*/ 945443 w 3658472"/>
              <a:gd name="connsiteY127" fmla="*/ 1643424 h 3657601"/>
              <a:gd name="connsiteX128" fmla="*/ 948285 w 3658472"/>
              <a:gd name="connsiteY128" fmla="*/ 1774032 h 3657601"/>
              <a:gd name="connsiteX129" fmla="*/ 110034 w 3658472"/>
              <a:gd name="connsiteY129" fmla="*/ 1883570 h 3657601"/>
              <a:gd name="connsiteX130" fmla="*/ 947894 w 3658472"/>
              <a:gd name="connsiteY130" fmla="*/ 1883570 h 3657601"/>
              <a:gd name="connsiteX131" fmla="*/ 945443 w 3658472"/>
              <a:gd name="connsiteY131" fmla="*/ 1996204 h 3657601"/>
              <a:gd name="connsiteX132" fmla="*/ 915868 w 3658472"/>
              <a:gd name="connsiteY132" fmla="*/ 2332832 h 3657601"/>
              <a:gd name="connsiteX133" fmla="*/ 897111 w 3658472"/>
              <a:gd name="connsiteY133" fmla="*/ 2451797 h 3657601"/>
              <a:gd name="connsiteX134" fmla="*/ 757594 w 3658472"/>
              <a:gd name="connsiteY134" fmla="*/ 2411404 h 3657601"/>
              <a:gd name="connsiteX135" fmla="*/ 112521 w 3658472"/>
              <a:gd name="connsiteY135" fmla="*/ 1904788 h 3657601"/>
              <a:gd name="connsiteX136" fmla="*/ 0 w 3658472"/>
              <a:gd name="connsiteY136" fmla="*/ 1828802 h 3657601"/>
              <a:gd name="connsiteX137" fmla="*/ 1624 w 3658472"/>
              <a:gd name="connsiteY137" fmla="*/ 1843693 h 3657601"/>
              <a:gd name="connsiteX138" fmla="*/ 10313 w 3658472"/>
              <a:gd name="connsiteY138" fmla="*/ 2015785 h 3657601"/>
              <a:gd name="connsiteX139" fmla="*/ 600028 w 3658472"/>
              <a:gd name="connsiteY139" fmla="*/ 3182512 h 3657601"/>
              <a:gd name="connsiteX140" fmla="*/ 712647 w 3658472"/>
              <a:gd name="connsiteY140" fmla="*/ 3276016 h 3657601"/>
              <a:gd name="connsiteX141" fmla="*/ 712647 w 3658472"/>
              <a:gd name="connsiteY141" fmla="*/ 3277304 h 3657601"/>
              <a:gd name="connsiteX142" fmla="*/ 713141 w 3658472"/>
              <a:gd name="connsiteY142" fmla="*/ 3276425 h 3657601"/>
              <a:gd name="connsiteX143" fmla="*/ 726690 w 3658472"/>
              <a:gd name="connsiteY143" fmla="*/ 3287675 h 3657601"/>
              <a:gd name="connsiteX144" fmla="*/ 1829671 w 3658472"/>
              <a:gd name="connsiteY144" fmla="*/ 3657601 h 3657601"/>
              <a:gd name="connsiteX145" fmla="*/ 3658472 w 3658472"/>
              <a:gd name="connsiteY145" fmla="*/ 1828801 h 3657601"/>
              <a:gd name="connsiteX146" fmla="*/ 1829671 w 3658472"/>
              <a:gd name="connsiteY146" fmla="*/ 0 h 3657601"/>
              <a:gd name="connsiteX147" fmla="*/ 10313 w 3658472"/>
              <a:gd name="connsiteY147" fmla="*/ 1641817 h 3657601"/>
              <a:gd name="connsiteX148" fmla="*/ 1623 w 3658472"/>
              <a:gd name="connsiteY148" fmla="*/ 1813912 h 3657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3658472" h="3657601">
                <a:moveTo>
                  <a:pt x="2765414" y="2555144"/>
                </a:moveTo>
                <a:lnTo>
                  <a:pt x="2851299" y="2530984"/>
                </a:lnTo>
                <a:cubicBezTo>
                  <a:pt x="3155339" y="2435873"/>
                  <a:pt x="3394290" y="2299540"/>
                  <a:pt x="3530748" y="2139303"/>
                </a:cubicBezTo>
                <a:lnTo>
                  <a:pt x="3534924" y="2133344"/>
                </a:lnTo>
                <a:lnTo>
                  <a:pt x="3528080" y="2178188"/>
                </a:lnTo>
                <a:cubicBezTo>
                  <a:pt x="3458799" y="2516753"/>
                  <a:pt x="3290826" y="2819368"/>
                  <a:pt x="3055533" y="3054662"/>
                </a:cubicBezTo>
                <a:lnTo>
                  <a:pt x="2960355" y="3141165"/>
                </a:lnTo>
                <a:lnTo>
                  <a:pt x="2912073" y="3048692"/>
                </a:lnTo>
                <a:cubicBezTo>
                  <a:pt x="2861639" y="2931618"/>
                  <a:pt x="2818420" y="2797796"/>
                  <a:pt x="2784097" y="2651127"/>
                </a:cubicBezTo>
                <a:close/>
                <a:moveTo>
                  <a:pt x="2765414" y="1102460"/>
                </a:moveTo>
                <a:lnTo>
                  <a:pt x="2784097" y="1006476"/>
                </a:lnTo>
                <a:cubicBezTo>
                  <a:pt x="2818420" y="859808"/>
                  <a:pt x="2861639" y="725986"/>
                  <a:pt x="2912073" y="608911"/>
                </a:cubicBezTo>
                <a:lnTo>
                  <a:pt x="2960356" y="516437"/>
                </a:lnTo>
                <a:lnTo>
                  <a:pt x="3055533" y="602940"/>
                </a:lnTo>
                <a:cubicBezTo>
                  <a:pt x="3290826" y="838234"/>
                  <a:pt x="3458799" y="1140849"/>
                  <a:pt x="3528080" y="1479414"/>
                </a:cubicBezTo>
                <a:lnTo>
                  <a:pt x="3534924" y="1524260"/>
                </a:lnTo>
                <a:lnTo>
                  <a:pt x="3530748" y="1518301"/>
                </a:lnTo>
                <a:cubicBezTo>
                  <a:pt x="3394290" y="1358064"/>
                  <a:pt x="3155339" y="1221730"/>
                  <a:pt x="2851299" y="1126620"/>
                </a:cubicBezTo>
                <a:close/>
                <a:moveTo>
                  <a:pt x="2696777" y="1883570"/>
                </a:moveTo>
                <a:lnTo>
                  <a:pt x="3547565" y="1883570"/>
                </a:lnTo>
                <a:lnTo>
                  <a:pt x="3545078" y="1904788"/>
                </a:lnTo>
                <a:cubicBezTo>
                  <a:pt x="3492070" y="2129642"/>
                  <a:pt x="3206379" y="2324864"/>
                  <a:pt x="2793367" y="2445065"/>
                </a:cubicBezTo>
                <a:lnTo>
                  <a:pt x="2746382" y="2457361"/>
                </a:lnTo>
                <a:lnTo>
                  <a:pt x="2739495" y="2421978"/>
                </a:lnTo>
                <a:cubicBezTo>
                  <a:pt x="2726991" y="2342709"/>
                  <a:pt x="2716922" y="2260715"/>
                  <a:pt x="2709497" y="2176486"/>
                </a:cubicBezTo>
                <a:close/>
                <a:moveTo>
                  <a:pt x="2696777" y="1774032"/>
                </a:moveTo>
                <a:lnTo>
                  <a:pt x="2709497" y="1481117"/>
                </a:lnTo>
                <a:cubicBezTo>
                  <a:pt x="2716922" y="1396888"/>
                  <a:pt x="2726991" y="1314895"/>
                  <a:pt x="2739495" y="1235625"/>
                </a:cubicBezTo>
                <a:lnTo>
                  <a:pt x="2746382" y="1200242"/>
                </a:lnTo>
                <a:lnTo>
                  <a:pt x="2793367" y="1212539"/>
                </a:lnTo>
                <a:cubicBezTo>
                  <a:pt x="3206379" y="1332739"/>
                  <a:pt x="3492070" y="1527961"/>
                  <a:pt x="3545078" y="1752815"/>
                </a:cubicBezTo>
                <a:lnTo>
                  <a:pt x="3547565" y="1774032"/>
                </a:lnTo>
                <a:close/>
                <a:moveTo>
                  <a:pt x="1847470" y="2675168"/>
                </a:moveTo>
                <a:lnTo>
                  <a:pt x="2015783" y="2671233"/>
                </a:lnTo>
                <a:cubicBezTo>
                  <a:pt x="2200220" y="2662560"/>
                  <a:pt x="2376554" y="2641197"/>
                  <a:pt x="2540651" y="2609059"/>
                </a:cubicBezTo>
                <a:lnTo>
                  <a:pt x="2667915" y="2580672"/>
                </a:lnTo>
                <a:lnTo>
                  <a:pt x="2692988" y="2700516"/>
                </a:lnTo>
                <a:cubicBezTo>
                  <a:pt x="2732096" y="2855993"/>
                  <a:pt x="2781341" y="2997853"/>
                  <a:pt x="2838806" y="3121958"/>
                </a:cubicBezTo>
                <a:lnTo>
                  <a:pt x="2884109" y="3202681"/>
                </a:lnTo>
                <a:lnTo>
                  <a:pt x="2798960" y="3266353"/>
                </a:lnTo>
                <a:cubicBezTo>
                  <a:pt x="2556857" y="3429915"/>
                  <a:pt x="2271217" y="3533927"/>
                  <a:pt x="1963058" y="3557375"/>
                </a:cubicBezTo>
                <a:lnTo>
                  <a:pt x="1847470" y="3561755"/>
                </a:lnTo>
                <a:close/>
                <a:moveTo>
                  <a:pt x="1847470" y="1883570"/>
                </a:moveTo>
                <a:lnTo>
                  <a:pt x="2593340" y="1883570"/>
                </a:lnTo>
                <a:lnTo>
                  <a:pt x="2607987" y="2197368"/>
                </a:lnTo>
                <a:cubicBezTo>
                  <a:pt x="2616447" y="2286656"/>
                  <a:pt x="2627920" y="2373574"/>
                  <a:pt x="2642167" y="2457604"/>
                </a:cubicBezTo>
                <a:lnTo>
                  <a:pt x="2647490" y="2483045"/>
                </a:lnTo>
                <a:lnTo>
                  <a:pt x="2500319" y="2513586"/>
                </a:lnTo>
                <a:cubicBezTo>
                  <a:pt x="2345520" y="2541792"/>
                  <a:pt x="2179176" y="2560541"/>
                  <a:pt x="2005189" y="2568153"/>
                </a:cubicBezTo>
                <a:lnTo>
                  <a:pt x="1847470" y="2571584"/>
                </a:lnTo>
                <a:close/>
                <a:moveTo>
                  <a:pt x="1847470" y="1086020"/>
                </a:moveTo>
                <a:lnTo>
                  <a:pt x="2005189" y="1089451"/>
                </a:lnTo>
                <a:cubicBezTo>
                  <a:pt x="2179176" y="1097063"/>
                  <a:pt x="2345520" y="1115812"/>
                  <a:pt x="2500319" y="1144017"/>
                </a:cubicBezTo>
                <a:lnTo>
                  <a:pt x="2647490" y="1174558"/>
                </a:lnTo>
                <a:lnTo>
                  <a:pt x="2642167" y="1199999"/>
                </a:lnTo>
                <a:cubicBezTo>
                  <a:pt x="2627920" y="1284029"/>
                  <a:pt x="2616447" y="1370947"/>
                  <a:pt x="2607987" y="1460234"/>
                </a:cubicBezTo>
                <a:lnTo>
                  <a:pt x="2593340" y="1774032"/>
                </a:lnTo>
                <a:lnTo>
                  <a:pt x="1847470" y="1774032"/>
                </a:lnTo>
                <a:close/>
                <a:moveTo>
                  <a:pt x="1847470" y="95846"/>
                </a:moveTo>
                <a:lnTo>
                  <a:pt x="1963058" y="100227"/>
                </a:lnTo>
                <a:cubicBezTo>
                  <a:pt x="2271217" y="123674"/>
                  <a:pt x="2556857" y="227686"/>
                  <a:pt x="2798960" y="391248"/>
                </a:cubicBezTo>
                <a:lnTo>
                  <a:pt x="2884109" y="454921"/>
                </a:lnTo>
                <a:lnTo>
                  <a:pt x="2838806" y="535645"/>
                </a:lnTo>
                <a:cubicBezTo>
                  <a:pt x="2781341" y="659751"/>
                  <a:pt x="2732096" y="801610"/>
                  <a:pt x="2692988" y="957087"/>
                </a:cubicBezTo>
                <a:lnTo>
                  <a:pt x="2667915" y="1076932"/>
                </a:lnTo>
                <a:lnTo>
                  <a:pt x="2540651" y="1048545"/>
                </a:lnTo>
                <a:cubicBezTo>
                  <a:pt x="2376554" y="1016407"/>
                  <a:pt x="2200220" y="995044"/>
                  <a:pt x="2015783" y="986371"/>
                </a:cubicBezTo>
                <a:lnTo>
                  <a:pt x="1847470" y="982435"/>
                </a:lnTo>
                <a:close/>
                <a:moveTo>
                  <a:pt x="998194" y="1177856"/>
                </a:moveTo>
                <a:lnTo>
                  <a:pt x="1233147" y="1131102"/>
                </a:lnTo>
                <a:cubicBezTo>
                  <a:pt x="1319786" y="1117371"/>
                  <a:pt x="1409689" y="1106549"/>
                  <a:pt x="1502218" y="1098912"/>
                </a:cubicBezTo>
                <a:lnTo>
                  <a:pt x="1737932" y="1089314"/>
                </a:lnTo>
                <a:lnTo>
                  <a:pt x="1737932" y="1774032"/>
                </a:lnTo>
                <a:lnTo>
                  <a:pt x="1051825" y="1774032"/>
                </a:lnTo>
                <a:lnTo>
                  <a:pt x="1048523" y="1632830"/>
                </a:lnTo>
                <a:cubicBezTo>
                  <a:pt x="1042741" y="1509872"/>
                  <a:pt x="1031319" y="1390515"/>
                  <a:pt x="1014825" y="1275985"/>
                </a:cubicBezTo>
                <a:close/>
                <a:moveTo>
                  <a:pt x="995248" y="2479161"/>
                </a:moveTo>
                <a:lnTo>
                  <a:pt x="1014825" y="2363644"/>
                </a:lnTo>
                <a:cubicBezTo>
                  <a:pt x="1031319" y="2249113"/>
                  <a:pt x="1042741" y="2129756"/>
                  <a:pt x="1048523" y="2006798"/>
                </a:cubicBezTo>
                <a:lnTo>
                  <a:pt x="1051405" y="1883570"/>
                </a:lnTo>
                <a:lnTo>
                  <a:pt x="1737932" y="1883570"/>
                </a:lnTo>
                <a:lnTo>
                  <a:pt x="1737932" y="2568290"/>
                </a:lnTo>
                <a:lnTo>
                  <a:pt x="1502218" y="2558692"/>
                </a:lnTo>
                <a:cubicBezTo>
                  <a:pt x="1409689" y="2551054"/>
                  <a:pt x="1319786" y="2540233"/>
                  <a:pt x="1233147" y="2526502"/>
                </a:cubicBezTo>
                <a:close/>
                <a:moveTo>
                  <a:pt x="767136" y="459417"/>
                </a:moveTo>
                <a:lnTo>
                  <a:pt x="776838" y="451368"/>
                </a:lnTo>
                <a:cubicBezTo>
                  <a:pt x="1030124" y="257476"/>
                  <a:pt x="1338448" y="131867"/>
                  <a:pt x="1674312" y="102038"/>
                </a:cubicBezTo>
                <a:lnTo>
                  <a:pt x="1737932" y="99226"/>
                </a:lnTo>
                <a:lnTo>
                  <a:pt x="1737932" y="985182"/>
                </a:lnTo>
                <a:lnTo>
                  <a:pt x="1550291" y="991756"/>
                </a:lnTo>
                <a:cubicBezTo>
                  <a:pt x="1391373" y="1002999"/>
                  <a:pt x="1239186" y="1023715"/>
                  <a:pt x="1096500" y="1052618"/>
                </a:cubicBezTo>
                <a:lnTo>
                  <a:pt x="980201" y="1080397"/>
                </a:lnTo>
                <a:lnTo>
                  <a:pt x="950691" y="948099"/>
                </a:lnTo>
                <a:cubicBezTo>
                  <a:pt x="911582" y="792622"/>
                  <a:pt x="862338" y="650763"/>
                  <a:pt x="804872" y="526658"/>
                </a:cubicBezTo>
                <a:close/>
                <a:moveTo>
                  <a:pt x="760254" y="3192475"/>
                </a:moveTo>
                <a:lnTo>
                  <a:pt x="804872" y="3112972"/>
                </a:lnTo>
                <a:cubicBezTo>
                  <a:pt x="862338" y="2988866"/>
                  <a:pt x="911582" y="2847007"/>
                  <a:pt x="950691" y="2691529"/>
                </a:cubicBezTo>
                <a:lnTo>
                  <a:pt x="976394" y="2576298"/>
                </a:lnTo>
                <a:lnTo>
                  <a:pt x="1096500" y="2604986"/>
                </a:lnTo>
                <a:cubicBezTo>
                  <a:pt x="1239186" y="2633889"/>
                  <a:pt x="1391373" y="2654604"/>
                  <a:pt x="1550291" y="2665848"/>
                </a:cubicBezTo>
                <a:lnTo>
                  <a:pt x="1737932" y="2672421"/>
                </a:lnTo>
                <a:lnTo>
                  <a:pt x="1737932" y="3558375"/>
                </a:lnTo>
                <a:lnTo>
                  <a:pt x="1674312" y="3555563"/>
                </a:lnTo>
                <a:cubicBezTo>
                  <a:pt x="1338448" y="3525735"/>
                  <a:pt x="1030124" y="3400125"/>
                  <a:pt x="776838" y="3206234"/>
                </a:cubicBezTo>
                <a:close/>
                <a:moveTo>
                  <a:pt x="124544" y="2134162"/>
                </a:moveTo>
                <a:lnTo>
                  <a:pt x="143716" y="2158416"/>
                </a:lnTo>
                <a:cubicBezTo>
                  <a:pt x="265178" y="2291385"/>
                  <a:pt x="457903" y="2406999"/>
                  <a:pt x="699722" y="2494993"/>
                </a:cubicBezTo>
                <a:lnTo>
                  <a:pt x="878301" y="2551936"/>
                </a:lnTo>
                <a:lnTo>
                  <a:pt x="859582" y="2642141"/>
                </a:lnTo>
                <a:cubicBezTo>
                  <a:pt x="825259" y="2788809"/>
                  <a:pt x="782040" y="2922631"/>
                  <a:pt x="731605" y="3039706"/>
                </a:cubicBezTo>
                <a:lnTo>
                  <a:pt x="684609" y="3129717"/>
                </a:lnTo>
                <a:lnTo>
                  <a:pt x="671736" y="3119037"/>
                </a:lnTo>
                <a:cubicBezTo>
                  <a:pt x="400879" y="2875792"/>
                  <a:pt x="207039" y="2548494"/>
                  <a:pt x="131264" y="2178188"/>
                </a:cubicBezTo>
                <a:close/>
                <a:moveTo>
                  <a:pt x="124544" y="1523442"/>
                </a:moveTo>
                <a:lnTo>
                  <a:pt x="131264" y="1479414"/>
                </a:lnTo>
                <a:cubicBezTo>
                  <a:pt x="207039" y="1109108"/>
                  <a:pt x="400879" y="781809"/>
                  <a:pt x="671736" y="538564"/>
                </a:cubicBezTo>
                <a:lnTo>
                  <a:pt x="691156" y="522453"/>
                </a:lnTo>
                <a:lnTo>
                  <a:pt x="731605" y="599924"/>
                </a:lnTo>
                <a:cubicBezTo>
                  <a:pt x="782040" y="716998"/>
                  <a:pt x="825259" y="850820"/>
                  <a:pt x="859582" y="997489"/>
                </a:cubicBezTo>
                <a:lnTo>
                  <a:pt x="881799" y="1104552"/>
                </a:lnTo>
                <a:lnTo>
                  <a:pt x="699722" y="1162610"/>
                </a:lnTo>
                <a:cubicBezTo>
                  <a:pt x="457903" y="1250604"/>
                  <a:pt x="265178" y="1366219"/>
                  <a:pt x="143716" y="1499188"/>
                </a:cubicBezTo>
                <a:close/>
                <a:moveTo>
                  <a:pt x="110034" y="1774032"/>
                </a:moveTo>
                <a:lnTo>
                  <a:pt x="112521" y="1752815"/>
                </a:lnTo>
                <a:cubicBezTo>
                  <a:pt x="160836" y="1547870"/>
                  <a:pt x="402453" y="1367542"/>
                  <a:pt x="757594" y="1246200"/>
                </a:cubicBezTo>
                <a:lnTo>
                  <a:pt x="899821" y="1205022"/>
                </a:lnTo>
                <a:lnTo>
                  <a:pt x="915868" y="1306797"/>
                </a:lnTo>
                <a:cubicBezTo>
                  <a:pt x="930345" y="1414838"/>
                  <a:pt x="940369" y="1527433"/>
                  <a:pt x="945443" y="1643424"/>
                </a:cubicBezTo>
                <a:lnTo>
                  <a:pt x="948285" y="1774032"/>
                </a:lnTo>
                <a:close/>
                <a:moveTo>
                  <a:pt x="110034" y="1883570"/>
                </a:moveTo>
                <a:lnTo>
                  <a:pt x="947894" y="1883570"/>
                </a:lnTo>
                <a:lnTo>
                  <a:pt x="945443" y="1996204"/>
                </a:lnTo>
                <a:cubicBezTo>
                  <a:pt x="940369" y="2112196"/>
                  <a:pt x="930345" y="2224791"/>
                  <a:pt x="915868" y="2332832"/>
                </a:cubicBezTo>
                <a:lnTo>
                  <a:pt x="897111" y="2451797"/>
                </a:lnTo>
                <a:lnTo>
                  <a:pt x="757594" y="2411404"/>
                </a:lnTo>
                <a:cubicBezTo>
                  <a:pt x="402453" y="2290061"/>
                  <a:pt x="160836" y="2109734"/>
                  <a:pt x="112521" y="1904788"/>
                </a:cubicBezTo>
                <a:close/>
                <a:moveTo>
                  <a:pt x="0" y="1828802"/>
                </a:moveTo>
                <a:lnTo>
                  <a:pt x="1624" y="1843693"/>
                </a:lnTo>
                <a:lnTo>
                  <a:pt x="10313" y="2015785"/>
                </a:lnTo>
                <a:cubicBezTo>
                  <a:pt x="57140" y="2476876"/>
                  <a:pt x="275256" y="2887330"/>
                  <a:pt x="600028" y="3182512"/>
                </a:cubicBezTo>
                <a:lnTo>
                  <a:pt x="712647" y="3276016"/>
                </a:lnTo>
                <a:lnTo>
                  <a:pt x="712647" y="3277304"/>
                </a:lnTo>
                <a:lnTo>
                  <a:pt x="713141" y="3276425"/>
                </a:lnTo>
                <a:lnTo>
                  <a:pt x="726690" y="3287675"/>
                </a:lnTo>
                <a:cubicBezTo>
                  <a:pt x="1033312" y="3519859"/>
                  <a:pt x="1415406" y="3657601"/>
                  <a:pt x="1829671" y="3657601"/>
                </a:cubicBezTo>
                <a:cubicBezTo>
                  <a:pt x="2839690" y="3657601"/>
                  <a:pt x="3658472" y="2838819"/>
                  <a:pt x="3658472" y="1828801"/>
                </a:cubicBezTo>
                <a:cubicBezTo>
                  <a:pt x="3658472" y="818783"/>
                  <a:pt x="2839690" y="0"/>
                  <a:pt x="1829671" y="0"/>
                </a:cubicBezTo>
                <a:cubicBezTo>
                  <a:pt x="882780" y="0"/>
                  <a:pt x="103966" y="719633"/>
                  <a:pt x="10313" y="1641817"/>
                </a:cubicBezTo>
                <a:lnTo>
                  <a:pt x="1623" y="1813912"/>
                </a:lnTo>
                <a:close/>
              </a:path>
            </a:pathLst>
          </a:custGeom>
          <a:solidFill>
            <a:srgbClr val="A6AFB7"/>
          </a:solidFill>
          <a:ln w="57150" cap="flat" cmpd="sng" algn="ctr">
            <a:solidFill>
              <a:srgbClr val="A6AFB7"/>
            </a:solid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p>
            <a:pPr algn="ctr" defTabSz="914126" eaLnBrk="0" fontAlgn="base" hangingPunct="0">
              <a:spcBef>
                <a:spcPct val="0"/>
              </a:spcBef>
              <a:spcAft>
                <a:spcPct val="0"/>
              </a:spcAft>
            </a:pPr>
            <a:endParaRPr lang="en-US" sz="1799" dirty="0">
              <a:solidFill>
                <a:schemeClr val="bg1"/>
              </a:solidFill>
              <a:ea typeface="MS PGothic"/>
              <a:cs typeface="MS PGothic"/>
            </a:endParaRPr>
          </a:p>
        </p:txBody>
      </p:sp>
      <p:sp>
        <p:nvSpPr>
          <p:cNvPr id="13" name="Freeform 12"/>
          <p:cNvSpPr/>
          <p:nvPr/>
        </p:nvSpPr>
        <p:spPr bwMode="auto">
          <a:xfrm>
            <a:off x="4573246" y="2460308"/>
            <a:ext cx="1823290" cy="1809718"/>
          </a:xfrm>
          <a:custGeom>
            <a:avLst/>
            <a:gdLst>
              <a:gd name="connsiteX0" fmla="*/ 2067638 w 4074238"/>
              <a:gd name="connsiteY0" fmla="*/ 3738473 h 4043910"/>
              <a:gd name="connsiteX1" fmla="*/ 4074238 w 4074238"/>
              <a:gd name="connsiteY1" fmla="*/ 3738473 h 4043910"/>
              <a:gd name="connsiteX2" fmla="*/ 4074238 w 4074238"/>
              <a:gd name="connsiteY2" fmla="*/ 4043908 h 4043910"/>
              <a:gd name="connsiteX3" fmla="*/ 2067638 w 4074238"/>
              <a:gd name="connsiteY3" fmla="*/ 4043908 h 4043910"/>
              <a:gd name="connsiteX4" fmla="*/ 1490688 w 4074238"/>
              <a:gd name="connsiteY4" fmla="*/ 3606507 h 4043910"/>
              <a:gd name="connsiteX5" fmla="*/ 1262279 w 4074238"/>
              <a:gd name="connsiteY5" fmla="*/ 3888432 h 4043910"/>
              <a:gd name="connsiteX6" fmla="*/ 1490687 w 4074238"/>
              <a:gd name="connsiteY6" fmla="*/ 3888432 h 4043910"/>
              <a:gd name="connsiteX7" fmla="*/ 2067638 w 4074238"/>
              <a:gd name="connsiteY7" fmla="*/ 3275825 h 4043910"/>
              <a:gd name="connsiteX8" fmla="*/ 4074238 w 4074238"/>
              <a:gd name="connsiteY8" fmla="*/ 3275825 h 4043910"/>
              <a:gd name="connsiteX9" fmla="*/ 4074238 w 4074238"/>
              <a:gd name="connsiteY9" fmla="*/ 3581260 h 4043910"/>
              <a:gd name="connsiteX10" fmla="*/ 2067638 w 4074238"/>
              <a:gd name="connsiteY10" fmla="*/ 3581260 h 4043910"/>
              <a:gd name="connsiteX11" fmla="*/ 1200369 w 4074238"/>
              <a:gd name="connsiteY11" fmla="*/ 3052629 h 4043910"/>
              <a:gd name="connsiteX12" fmla="*/ 1200368 w 4074238"/>
              <a:gd name="connsiteY12" fmla="*/ 3609474 h 4043910"/>
              <a:gd name="connsiteX13" fmla="*/ 1456067 w 4074238"/>
              <a:gd name="connsiteY13" fmla="*/ 3331052 h 4043910"/>
              <a:gd name="connsiteX14" fmla="*/ 2067638 w 4074238"/>
              <a:gd name="connsiteY14" fmla="*/ 2813176 h 4043910"/>
              <a:gd name="connsiteX15" fmla="*/ 4074238 w 4074238"/>
              <a:gd name="connsiteY15" fmla="*/ 2813176 h 4043910"/>
              <a:gd name="connsiteX16" fmla="*/ 4074238 w 4074238"/>
              <a:gd name="connsiteY16" fmla="*/ 3118611 h 4043910"/>
              <a:gd name="connsiteX17" fmla="*/ 2067638 w 4074238"/>
              <a:gd name="connsiteY17" fmla="*/ 3118611 h 4043910"/>
              <a:gd name="connsiteX18" fmla="*/ 1490687 w 4074238"/>
              <a:gd name="connsiteY18" fmla="*/ 2561770 h 4043910"/>
              <a:gd name="connsiteX19" fmla="*/ 1234991 w 4074238"/>
              <a:gd name="connsiteY19" fmla="*/ 2840192 h 4043910"/>
              <a:gd name="connsiteX20" fmla="*/ 1490688 w 4074238"/>
              <a:gd name="connsiteY20" fmla="*/ 3118614 h 4043910"/>
              <a:gd name="connsiteX21" fmla="*/ 2067638 w 4074238"/>
              <a:gd name="connsiteY21" fmla="*/ 2350527 h 4043910"/>
              <a:gd name="connsiteX22" fmla="*/ 4074238 w 4074238"/>
              <a:gd name="connsiteY22" fmla="*/ 2350527 h 4043910"/>
              <a:gd name="connsiteX23" fmla="*/ 4074238 w 4074238"/>
              <a:gd name="connsiteY23" fmla="*/ 2655962 h 4043910"/>
              <a:gd name="connsiteX24" fmla="*/ 2067638 w 4074238"/>
              <a:gd name="connsiteY24" fmla="*/ 2655962 h 4043910"/>
              <a:gd name="connsiteX25" fmla="*/ 1200369 w 4074238"/>
              <a:gd name="connsiteY25" fmla="*/ 2021548 h 4043910"/>
              <a:gd name="connsiteX26" fmla="*/ 1200369 w 4074238"/>
              <a:gd name="connsiteY26" fmla="*/ 2578392 h 4043910"/>
              <a:gd name="connsiteX27" fmla="*/ 1456066 w 4074238"/>
              <a:gd name="connsiteY27" fmla="*/ 2299969 h 4043910"/>
              <a:gd name="connsiteX28" fmla="*/ 2067638 w 4074238"/>
              <a:gd name="connsiteY28" fmla="*/ 1887878 h 4043910"/>
              <a:gd name="connsiteX29" fmla="*/ 4074238 w 4074238"/>
              <a:gd name="connsiteY29" fmla="*/ 1887878 h 4043910"/>
              <a:gd name="connsiteX30" fmla="*/ 4074238 w 4074238"/>
              <a:gd name="connsiteY30" fmla="*/ 2193313 h 4043910"/>
              <a:gd name="connsiteX31" fmla="*/ 2067638 w 4074238"/>
              <a:gd name="connsiteY31" fmla="*/ 2193313 h 4043910"/>
              <a:gd name="connsiteX32" fmla="*/ 1490689 w 4074238"/>
              <a:gd name="connsiteY32" fmla="*/ 1530688 h 4043910"/>
              <a:gd name="connsiteX33" fmla="*/ 1234991 w 4074238"/>
              <a:gd name="connsiteY33" fmla="*/ 1809109 h 4043910"/>
              <a:gd name="connsiteX34" fmla="*/ 1490688 w 4074238"/>
              <a:gd name="connsiteY34" fmla="*/ 2087531 h 4043910"/>
              <a:gd name="connsiteX35" fmla="*/ 2067638 w 4074238"/>
              <a:gd name="connsiteY35" fmla="*/ 1425229 h 4043910"/>
              <a:gd name="connsiteX36" fmla="*/ 4074238 w 4074238"/>
              <a:gd name="connsiteY36" fmla="*/ 1425229 h 4043910"/>
              <a:gd name="connsiteX37" fmla="*/ 4074238 w 4074238"/>
              <a:gd name="connsiteY37" fmla="*/ 1730664 h 4043910"/>
              <a:gd name="connsiteX38" fmla="*/ 2067638 w 4074238"/>
              <a:gd name="connsiteY38" fmla="*/ 1730664 h 4043910"/>
              <a:gd name="connsiteX39" fmla="*/ 1196695 w 4074238"/>
              <a:gd name="connsiteY39" fmla="*/ 1209965 h 4043910"/>
              <a:gd name="connsiteX40" fmla="*/ 1196696 w 4074238"/>
              <a:gd name="connsiteY40" fmla="*/ 1490584 h 4043910"/>
              <a:gd name="connsiteX41" fmla="*/ 1424048 w 4074238"/>
              <a:gd name="connsiteY41" fmla="*/ 1209965 h 4043910"/>
              <a:gd name="connsiteX42" fmla="*/ 1405737 w 4074238"/>
              <a:gd name="connsiteY42" fmla="*/ 631395 h 4043910"/>
              <a:gd name="connsiteX43" fmla="*/ 1366766 w 4074238"/>
              <a:gd name="connsiteY43" fmla="*/ 670366 h 4043910"/>
              <a:gd name="connsiteX44" fmla="*/ 1366766 w 4074238"/>
              <a:gd name="connsiteY44" fmla="*/ 826243 h 4043910"/>
              <a:gd name="connsiteX45" fmla="*/ 1405738 w 4074238"/>
              <a:gd name="connsiteY45" fmla="*/ 865214 h 4043910"/>
              <a:gd name="connsiteX46" fmla="*/ 1608736 w 4074238"/>
              <a:gd name="connsiteY46" fmla="*/ 865215 h 4043910"/>
              <a:gd name="connsiteX47" fmla="*/ 1647707 w 4074238"/>
              <a:gd name="connsiteY47" fmla="*/ 826243 h 4043910"/>
              <a:gd name="connsiteX48" fmla="*/ 1647706 w 4074238"/>
              <a:gd name="connsiteY48" fmla="*/ 670367 h 4043910"/>
              <a:gd name="connsiteX49" fmla="*/ 1608735 w 4074238"/>
              <a:gd name="connsiteY49" fmla="*/ 631395 h 4043910"/>
              <a:gd name="connsiteX50" fmla="*/ 1374355 w 4074238"/>
              <a:gd name="connsiteY50" fmla="*/ 239403 h 4043910"/>
              <a:gd name="connsiteX51" fmla="*/ 1286369 w 4074238"/>
              <a:gd name="connsiteY51" fmla="*/ 391010 h 4043910"/>
              <a:gd name="connsiteX52" fmla="*/ 1462341 w 4074238"/>
              <a:gd name="connsiteY52" fmla="*/ 391010 h 4043910"/>
              <a:gd name="connsiteX53" fmla="*/ 1383709 w 4074238"/>
              <a:gd name="connsiteY53" fmla="*/ 631 h 4043910"/>
              <a:gd name="connsiteX54" fmla="*/ 1413965 w 4074238"/>
              <a:gd name="connsiteY54" fmla="*/ 10881 h 4043910"/>
              <a:gd name="connsiteX55" fmla="*/ 1437876 w 4074238"/>
              <a:gd name="connsiteY55" fmla="*/ 32067 h 4043910"/>
              <a:gd name="connsiteX56" fmla="*/ 1445571 w 4074238"/>
              <a:gd name="connsiteY56" fmla="*/ 47928 h 4043910"/>
              <a:gd name="connsiteX57" fmla="*/ 1456257 w 4074238"/>
              <a:gd name="connsiteY57" fmla="*/ 59988 h 4043910"/>
              <a:gd name="connsiteX58" fmla="*/ 1648367 w 4074238"/>
              <a:gd name="connsiteY58" fmla="*/ 391011 h 4043910"/>
              <a:gd name="connsiteX59" fmla="*/ 1788267 w 4074238"/>
              <a:gd name="connsiteY59" fmla="*/ 391010 h 4043910"/>
              <a:gd name="connsiteX60" fmla="*/ 1924762 w 4074238"/>
              <a:gd name="connsiteY60" fmla="*/ 527506 h 4043910"/>
              <a:gd name="connsiteX61" fmla="*/ 1924762 w 4074238"/>
              <a:gd name="connsiteY61" fmla="*/ 636925 h 4043910"/>
              <a:gd name="connsiteX62" fmla="*/ 3679638 w 4074238"/>
              <a:gd name="connsiteY62" fmla="*/ 35610 h 4043910"/>
              <a:gd name="connsiteX63" fmla="*/ 3840322 w 4074238"/>
              <a:gd name="connsiteY63" fmla="*/ 5022 h 4043910"/>
              <a:gd name="connsiteX64" fmla="*/ 3888837 w 4074238"/>
              <a:gd name="connsiteY64" fmla="*/ 22748 h 4043910"/>
              <a:gd name="connsiteX65" fmla="*/ 3915828 w 4074238"/>
              <a:gd name="connsiteY65" fmla="*/ 60525 h 4043910"/>
              <a:gd name="connsiteX66" fmla="*/ 3915165 w 4074238"/>
              <a:gd name="connsiteY66" fmla="*/ 102584 h 4043910"/>
              <a:gd name="connsiteX67" fmla="*/ 3749000 w 4074238"/>
              <a:gd name="connsiteY67" fmla="*/ 229564 h 4043910"/>
              <a:gd name="connsiteX68" fmla="*/ 3653529 w 4074238"/>
              <a:gd name="connsiteY68" fmla="*/ 269171 h 4043910"/>
              <a:gd name="connsiteX69" fmla="*/ 3653529 w 4074238"/>
              <a:gd name="connsiteY69" fmla="*/ 936550 h 4043910"/>
              <a:gd name="connsiteX70" fmla="*/ 4028524 w 4074238"/>
              <a:gd name="connsiteY70" fmla="*/ 936550 h 4043910"/>
              <a:gd name="connsiteX71" fmla="*/ 4028524 w 4074238"/>
              <a:gd name="connsiteY71" fmla="*/ 1241985 h 4043910"/>
              <a:gd name="connsiteX72" fmla="*/ 3086811 w 4074238"/>
              <a:gd name="connsiteY72" fmla="*/ 1241985 h 4043910"/>
              <a:gd name="connsiteX73" fmla="*/ 3086811 w 4074238"/>
              <a:gd name="connsiteY73" fmla="*/ 936550 h 4043910"/>
              <a:gd name="connsiteX74" fmla="*/ 3460790 w 4074238"/>
              <a:gd name="connsiteY74" fmla="*/ 936550 h 4043910"/>
              <a:gd name="connsiteX75" fmla="*/ 3460790 w 4074238"/>
              <a:gd name="connsiteY75" fmla="*/ 349130 h 4043910"/>
              <a:gd name="connsiteX76" fmla="*/ 2852549 w 4074238"/>
              <a:gd name="connsiteY76" fmla="*/ 601463 h 4043910"/>
              <a:gd name="connsiteX77" fmla="*/ 1950741 w 4074238"/>
              <a:gd name="connsiteY77" fmla="*/ 964431 h 4043910"/>
              <a:gd name="connsiteX78" fmla="*/ 1924763 w 4074238"/>
              <a:gd name="connsiteY78" fmla="*/ 969908 h 4043910"/>
              <a:gd name="connsiteX79" fmla="*/ 1924762 w 4074238"/>
              <a:gd name="connsiteY79" fmla="*/ 1073471 h 4043910"/>
              <a:gd name="connsiteX80" fmla="*/ 1788267 w 4074238"/>
              <a:gd name="connsiteY80" fmla="*/ 1209965 h 4043910"/>
              <a:gd name="connsiteX81" fmla="*/ 1726432 w 4074238"/>
              <a:gd name="connsiteY81" fmla="*/ 1209965 h 4043910"/>
              <a:gd name="connsiteX82" fmla="*/ 1726433 w 4074238"/>
              <a:gd name="connsiteY82" fmla="*/ 4043910 h 4043910"/>
              <a:gd name="connsiteX83" fmla="*/ 964237 w 4074238"/>
              <a:gd name="connsiteY83" fmla="*/ 4043910 h 4043910"/>
              <a:gd name="connsiteX84" fmla="*/ 964237 w 4074238"/>
              <a:gd name="connsiteY84" fmla="*/ 1253629 h 4043910"/>
              <a:gd name="connsiteX85" fmla="*/ 132380 w 4074238"/>
              <a:gd name="connsiteY85" fmla="*/ 1562188 h 4043910"/>
              <a:gd name="connsiteX86" fmla="*/ 21530 w 4074238"/>
              <a:gd name="connsiteY86" fmla="*/ 1536214 h 4043910"/>
              <a:gd name="connsiteX87" fmla="*/ 0 w 4074238"/>
              <a:gd name="connsiteY87" fmla="*/ 1501443 h 4043910"/>
              <a:gd name="connsiteX88" fmla="*/ 1169 w 4074238"/>
              <a:gd name="connsiteY88" fmla="*/ 1425350 h 4043910"/>
              <a:gd name="connsiteX89" fmla="*/ 60744 w 4074238"/>
              <a:gd name="connsiteY89" fmla="*/ 1369062 h 4043910"/>
              <a:gd name="connsiteX90" fmla="*/ 826212 w 4074238"/>
              <a:gd name="connsiteY90" fmla="*/ 1001688 h 4043910"/>
              <a:gd name="connsiteX91" fmla="*/ 826212 w 4074238"/>
              <a:gd name="connsiteY91" fmla="*/ 527506 h 4043910"/>
              <a:gd name="connsiteX92" fmla="*/ 962706 w 4074238"/>
              <a:gd name="connsiteY92" fmla="*/ 391010 h 4043910"/>
              <a:gd name="connsiteX93" fmla="*/ 1100342 w 4074238"/>
              <a:gd name="connsiteY93" fmla="*/ 391011 h 4043910"/>
              <a:gd name="connsiteX94" fmla="*/ 1304007 w 4074238"/>
              <a:gd name="connsiteY94" fmla="*/ 40079 h 4043910"/>
              <a:gd name="connsiteX95" fmla="*/ 1383709 w 4074238"/>
              <a:gd name="connsiteY95" fmla="*/ 631 h 4043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074238" h="4043910">
                <a:moveTo>
                  <a:pt x="2067638" y="3738473"/>
                </a:moveTo>
                <a:lnTo>
                  <a:pt x="4074238" y="3738473"/>
                </a:lnTo>
                <a:lnTo>
                  <a:pt x="4074238" y="4043908"/>
                </a:lnTo>
                <a:lnTo>
                  <a:pt x="2067638" y="4043908"/>
                </a:lnTo>
                <a:close/>
                <a:moveTo>
                  <a:pt x="1490688" y="3606507"/>
                </a:moveTo>
                <a:lnTo>
                  <a:pt x="1262279" y="3888432"/>
                </a:lnTo>
                <a:lnTo>
                  <a:pt x="1490687" y="3888432"/>
                </a:lnTo>
                <a:close/>
                <a:moveTo>
                  <a:pt x="2067638" y="3275825"/>
                </a:moveTo>
                <a:lnTo>
                  <a:pt x="4074238" y="3275825"/>
                </a:lnTo>
                <a:lnTo>
                  <a:pt x="4074238" y="3581260"/>
                </a:lnTo>
                <a:lnTo>
                  <a:pt x="2067638" y="3581260"/>
                </a:lnTo>
                <a:close/>
                <a:moveTo>
                  <a:pt x="1200369" y="3052629"/>
                </a:moveTo>
                <a:lnTo>
                  <a:pt x="1200368" y="3609474"/>
                </a:lnTo>
                <a:lnTo>
                  <a:pt x="1456067" y="3331052"/>
                </a:lnTo>
                <a:close/>
                <a:moveTo>
                  <a:pt x="2067638" y="2813176"/>
                </a:moveTo>
                <a:lnTo>
                  <a:pt x="4074238" y="2813176"/>
                </a:lnTo>
                <a:lnTo>
                  <a:pt x="4074238" y="3118611"/>
                </a:lnTo>
                <a:lnTo>
                  <a:pt x="2067638" y="3118611"/>
                </a:lnTo>
                <a:close/>
                <a:moveTo>
                  <a:pt x="1490687" y="2561770"/>
                </a:moveTo>
                <a:lnTo>
                  <a:pt x="1234991" y="2840192"/>
                </a:lnTo>
                <a:lnTo>
                  <a:pt x="1490688" y="3118614"/>
                </a:lnTo>
                <a:close/>
                <a:moveTo>
                  <a:pt x="2067638" y="2350527"/>
                </a:moveTo>
                <a:lnTo>
                  <a:pt x="4074238" y="2350527"/>
                </a:lnTo>
                <a:lnTo>
                  <a:pt x="4074238" y="2655962"/>
                </a:lnTo>
                <a:lnTo>
                  <a:pt x="2067638" y="2655962"/>
                </a:lnTo>
                <a:close/>
                <a:moveTo>
                  <a:pt x="1200369" y="2021548"/>
                </a:moveTo>
                <a:lnTo>
                  <a:pt x="1200369" y="2578392"/>
                </a:lnTo>
                <a:lnTo>
                  <a:pt x="1456066" y="2299969"/>
                </a:lnTo>
                <a:close/>
                <a:moveTo>
                  <a:pt x="2067638" y="1887878"/>
                </a:moveTo>
                <a:lnTo>
                  <a:pt x="4074238" y="1887878"/>
                </a:lnTo>
                <a:lnTo>
                  <a:pt x="4074238" y="2193313"/>
                </a:lnTo>
                <a:lnTo>
                  <a:pt x="2067638" y="2193313"/>
                </a:lnTo>
                <a:close/>
                <a:moveTo>
                  <a:pt x="1490689" y="1530688"/>
                </a:moveTo>
                <a:lnTo>
                  <a:pt x="1234991" y="1809109"/>
                </a:lnTo>
                <a:lnTo>
                  <a:pt x="1490688" y="2087531"/>
                </a:lnTo>
                <a:close/>
                <a:moveTo>
                  <a:pt x="2067638" y="1425229"/>
                </a:moveTo>
                <a:lnTo>
                  <a:pt x="4074238" y="1425229"/>
                </a:lnTo>
                <a:lnTo>
                  <a:pt x="4074238" y="1730664"/>
                </a:lnTo>
                <a:lnTo>
                  <a:pt x="2067638" y="1730664"/>
                </a:lnTo>
                <a:close/>
                <a:moveTo>
                  <a:pt x="1196695" y="1209965"/>
                </a:moveTo>
                <a:lnTo>
                  <a:pt x="1196696" y="1490584"/>
                </a:lnTo>
                <a:lnTo>
                  <a:pt x="1424048" y="1209965"/>
                </a:lnTo>
                <a:close/>
                <a:moveTo>
                  <a:pt x="1405737" y="631395"/>
                </a:moveTo>
                <a:cubicBezTo>
                  <a:pt x="1384214" y="631395"/>
                  <a:pt x="1366766" y="648843"/>
                  <a:pt x="1366766" y="670366"/>
                </a:cubicBezTo>
                <a:lnTo>
                  <a:pt x="1366766" y="826243"/>
                </a:lnTo>
                <a:cubicBezTo>
                  <a:pt x="1366768" y="847766"/>
                  <a:pt x="1384214" y="865214"/>
                  <a:pt x="1405738" y="865214"/>
                </a:cubicBezTo>
                <a:lnTo>
                  <a:pt x="1608736" y="865215"/>
                </a:lnTo>
                <a:cubicBezTo>
                  <a:pt x="1630258" y="865214"/>
                  <a:pt x="1647707" y="847766"/>
                  <a:pt x="1647707" y="826243"/>
                </a:cubicBezTo>
                <a:lnTo>
                  <a:pt x="1647706" y="670367"/>
                </a:lnTo>
                <a:cubicBezTo>
                  <a:pt x="1647707" y="648843"/>
                  <a:pt x="1630258" y="631395"/>
                  <a:pt x="1608735" y="631395"/>
                </a:cubicBezTo>
                <a:close/>
                <a:moveTo>
                  <a:pt x="1374355" y="239403"/>
                </a:moveTo>
                <a:lnTo>
                  <a:pt x="1286369" y="391010"/>
                </a:lnTo>
                <a:lnTo>
                  <a:pt x="1462341" y="391010"/>
                </a:lnTo>
                <a:close/>
                <a:moveTo>
                  <a:pt x="1383709" y="631"/>
                </a:moveTo>
                <a:cubicBezTo>
                  <a:pt x="1394077" y="1942"/>
                  <a:pt x="1404359" y="5306"/>
                  <a:pt x="1413965" y="10881"/>
                </a:cubicBezTo>
                <a:cubicBezTo>
                  <a:pt x="1423573" y="16456"/>
                  <a:pt x="1431595" y="23715"/>
                  <a:pt x="1437876" y="32067"/>
                </a:cubicBezTo>
                <a:lnTo>
                  <a:pt x="1445571" y="47928"/>
                </a:lnTo>
                <a:lnTo>
                  <a:pt x="1456257" y="59988"/>
                </a:lnTo>
                <a:lnTo>
                  <a:pt x="1648367" y="391011"/>
                </a:lnTo>
                <a:lnTo>
                  <a:pt x="1788267" y="391010"/>
                </a:lnTo>
                <a:cubicBezTo>
                  <a:pt x="1863651" y="391011"/>
                  <a:pt x="1924761" y="452121"/>
                  <a:pt x="1924762" y="527506"/>
                </a:cubicBezTo>
                <a:lnTo>
                  <a:pt x="1924762" y="636925"/>
                </a:lnTo>
                <a:lnTo>
                  <a:pt x="3679638" y="35610"/>
                </a:lnTo>
                <a:cubicBezTo>
                  <a:pt x="3747190" y="9758"/>
                  <a:pt x="3800854" y="215"/>
                  <a:pt x="3840322" y="5022"/>
                </a:cubicBezTo>
                <a:cubicBezTo>
                  <a:pt x="3860056" y="7424"/>
                  <a:pt x="3876240" y="13416"/>
                  <a:pt x="3888837" y="22748"/>
                </a:cubicBezTo>
                <a:lnTo>
                  <a:pt x="3915828" y="60525"/>
                </a:lnTo>
                <a:lnTo>
                  <a:pt x="3915165" y="102584"/>
                </a:lnTo>
                <a:cubicBezTo>
                  <a:pt x="3899811" y="146079"/>
                  <a:pt x="3841393" y="192508"/>
                  <a:pt x="3749000" y="229564"/>
                </a:cubicBezTo>
                <a:lnTo>
                  <a:pt x="3653529" y="269171"/>
                </a:lnTo>
                <a:lnTo>
                  <a:pt x="3653529" y="936550"/>
                </a:lnTo>
                <a:lnTo>
                  <a:pt x="4028524" y="936550"/>
                </a:lnTo>
                <a:lnTo>
                  <a:pt x="4028524" y="1241985"/>
                </a:lnTo>
                <a:lnTo>
                  <a:pt x="3086811" y="1241985"/>
                </a:lnTo>
                <a:lnTo>
                  <a:pt x="3086811" y="936550"/>
                </a:lnTo>
                <a:lnTo>
                  <a:pt x="3460790" y="936550"/>
                </a:lnTo>
                <a:lnTo>
                  <a:pt x="3460790" y="349130"/>
                </a:lnTo>
                <a:lnTo>
                  <a:pt x="2852549" y="601463"/>
                </a:lnTo>
                <a:cubicBezTo>
                  <a:pt x="2552542" y="723643"/>
                  <a:pt x="2251642" y="844335"/>
                  <a:pt x="1950741" y="964431"/>
                </a:cubicBezTo>
                <a:lnTo>
                  <a:pt x="1924763" y="969908"/>
                </a:lnTo>
                <a:lnTo>
                  <a:pt x="1924762" y="1073471"/>
                </a:lnTo>
                <a:cubicBezTo>
                  <a:pt x="1924762" y="1148854"/>
                  <a:pt x="1863650" y="1209965"/>
                  <a:pt x="1788267" y="1209965"/>
                </a:cubicBezTo>
                <a:lnTo>
                  <a:pt x="1726432" y="1209965"/>
                </a:lnTo>
                <a:lnTo>
                  <a:pt x="1726433" y="4043910"/>
                </a:lnTo>
                <a:lnTo>
                  <a:pt x="964237" y="4043910"/>
                </a:lnTo>
                <a:lnTo>
                  <a:pt x="964237" y="1253629"/>
                </a:lnTo>
                <a:lnTo>
                  <a:pt x="132380" y="1562188"/>
                </a:lnTo>
                <a:cubicBezTo>
                  <a:pt x="92383" y="1577023"/>
                  <a:pt x="49045" y="1565435"/>
                  <a:pt x="21530" y="1536214"/>
                </a:cubicBezTo>
                <a:lnTo>
                  <a:pt x="0" y="1501443"/>
                </a:lnTo>
                <a:lnTo>
                  <a:pt x="1169" y="1425350"/>
                </a:lnTo>
                <a:cubicBezTo>
                  <a:pt x="11566" y="1402287"/>
                  <a:pt x="31698" y="1382524"/>
                  <a:pt x="60744" y="1369062"/>
                </a:cubicBezTo>
                <a:lnTo>
                  <a:pt x="826212" y="1001688"/>
                </a:lnTo>
                <a:lnTo>
                  <a:pt x="826212" y="527506"/>
                </a:lnTo>
                <a:cubicBezTo>
                  <a:pt x="826212" y="452121"/>
                  <a:pt x="887323" y="391010"/>
                  <a:pt x="962706" y="391010"/>
                </a:cubicBezTo>
                <a:lnTo>
                  <a:pt x="1100342" y="391011"/>
                </a:lnTo>
                <a:lnTo>
                  <a:pt x="1304007" y="40079"/>
                </a:lnTo>
                <a:cubicBezTo>
                  <a:pt x="1320733" y="11259"/>
                  <a:pt x="1352607" y="-3300"/>
                  <a:pt x="1383709" y="631"/>
                </a:cubicBezTo>
                <a:close/>
              </a:path>
            </a:pathLst>
          </a:custGeom>
          <a:solidFill>
            <a:srgbClr val="4DA6FF"/>
          </a:solidFill>
          <a:ln w="9525" cap="flat" cmpd="sng" algn="ctr">
            <a:no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p>
            <a:pPr algn="ctr" defTabSz="914126" eaLnBrk="0" fontAlgn="base" hangingPunct="0">
              <a:spcBef>
                <a:spcPct val="0"/>
              </a:spcBef>
              <a:spcAft>
                <a:spcPct val="0"/>
              </a:spcAft>
            </a:pPr>
            <a:endParaRPr lang="en-US" sz="1799" dirty="0">
              <a:solidFill>
                <a:schemeClr val="bg1"/>
              </a:solidFill>
              <a:ea typeface="MS PGothic"/>
              <a:cs typeface="MS PGothic"/>
            </a:endParaRPr>
          </a:p>
        </p:txBody>
      </p:sp>
      <p:sp>
        <p:nvSpPr>
          <p:cNvPr id="14" name="Freeform 13"/>
          <p:cNvSpPr/>
          <p:nvPr/>
        </p:nvSpPr>
        <p:spPr bwMode="auto">
          <a:xfrm rot="5400000" flipV="1">
            <a:off x="9437286" y="2424148"/>
            <a:ext cx="1811275" cy="1811275"/>
          </a:xfrm>
          <a:custGeom>
            <a:avLst/>
            <a:gdLst>
              <a:gd name="connsiteX0" fmla="*/ 2765414 w 3658472"/>
              <a:gd name="connsiteY0" fmla="*/ 2555144 h 3657601"/>
              <a:gd name="connsiteX1" fmla="*/ 2851299 w 3658472"/>
              <a:gd name="connsiteY1" fmla="*/ 2530984 h 3657601"/>
              <a:gd name="connsiteX2" fmla="*/ 3530748 w 3658472"/>
              <a:gd name="connsiteY2" fmla="*/ 2139303 h 3657601"/>
              <a:gd name="connsiteX3" fmla="*/ 3534924 w 3658472"/>
              <a:gd name="connsiteY3" fmla="*/ 2133344 h 3657601"/>
              <a:gd name="connsiteX4" fmla="*/ 3528080 w 3658472"/>
              <a:gd name="connsiteY4" fmla="*/ 2178188 h 3657601"/>
              <a:gd name="connsiteX5" fmla="*/ 3055533 w 3658472"/>
              <a:gd name="connsiteY5" fmla="*/ 3054662 h 3657601"/>
              <a:gd name="connsiteX6" fmla="*/ 2960355 w 3658472"/>
              <a:gd name="connsiteY6" fmla="*/ 3141165 h 3657601"/>
              <a:gd name="connsiteX7" fmla="*/ 2912073 w 3658472"/>
              <a:gd name="connsiteY7" fmla="*/ 3048692 h 3657601"/>
              <a:gd name="connsiteX8" fmla="*/ 2784097 w 3658472"/>
              <a:gd name="connsiteY8" fmla="*/ 2651127 h 3657601"/>
              <a:gd name="connsiteX9" fmla="*/ 2765414 w 3658472"/>
              <a:gd name="connsiteY9" fmla="*/ 1102460 h 3657601"/>
              <a:gd name="connsiteX10" fmla="*/ 2784097 w 3658472"/>
              <a:gd name="connsiteY10" fmla="*/ 1006476 h 3657601"/>
              <a:gd name="connsiteX11" fmla="*/ 2912073 w 3658472"/>
              <a:gd name="connsiteY11" fmla="*/ 608911 h 3657601"/>
              <a:gd name="connsiteX12" fmla="*/ 2960356 w 3658472"/>
              <a:gd name="connsiteY12" fmla="*/ 516437 h 3657601"/>
              <a:gd name="connsiteX13" fmla="*/ 3055533 w 3658472"/>
              <a:gd name="connsiteY13" fmla="*/ 602940 h 3657601"/>
              <a:gd name="connsiteX14" fmla="*/ 3528080 w 3658472"/>
              <a:gd name="connsiteY14" fmla="*/ 1479414 h 3657601"/>
              <a:gd name="connsiteX15" fmla="*/ 3534924 w 3658472"/>
              <a:gd name="connsiteY15" fmla="*/ 1524260 h 3657601"/>
              <a:gd name="connsiteX16" fmla="*/ 3530748 w 3658472"/>
              <a:gd name="connsiteY16" fmla="*/ 1518301 h 3657601"/>
              <a:gd name="connsiteX17" fmla="*/ 2851299 w 3658472"/>
              <a:gd name="connsiteY17" fmla="*/ 1126620 h 3657601"/>
              <a:gd name="connsiteX18" fmla="*/ 2696777 w 3658472"/>
              <a:gd name="connsiteY18" fmla="*/ 1883570 h 3657601"/>
              <a:gd name="connsiteX19" fmla="*/ 3547565 w 3658472"/>
              <a:gd name="connsiteY19" fmla="*/ 1883570 h 3657601"/>
              <a:gd name="connsiteX20" fmla="*/ 3545078 w 3658472"/>
              <a:gd name="connsiteY20" fmla="*/ 1904788 h 3657601"/>
              <a:gd name="connsiteX21" fmla="*/ 2793367 w 3658472"/>
              <a:gd name="connsiteY21" fmla="*/ 2445065 h 3657601"/>
              <a:gd name="connsiteX22" fmla="*/ 2746382 w 3658472"/>
              <a:gd name="connsiteY22" fmla="*/ 2457361 h 3657601"/>
              <a:gd name="connsiteX23" fmla="*/ 2739495 w 3658472"/>
              <a:gd name="connsiteY23" fmla="*/ 2421978 h 3657601"/>
              <a:gd name="connsiteX24" fmla="*/ 2709497 w 3658472"/>
              <a:gd name="connsiteY24" fmla="*/ 2176486 h 3657601"/>
              <a:gd name="connsiteX25" fmla="*/ 2696777 w 3658472"/>
              <a:gd name="connsiteY25" fmla="*/ 1774032 h 3657601"/>
              <a:gd name="connsiteX26" fmla="*/ 2709497 w 3658472"/>
              <a:gd name="connsiteY26" fmla="*/ 1481117 h 3657601"/>
              <a:gd name="connsiteX27" fmla="*/ 2739495 w 3658472"/>
              <a:gd name="connsiteY27" fmla="*/ 1235625 h 3657601"/>
              <a:gd name="connsiteX28" fmla="*/ 2746382 w 3658472"/>
              <a:gd name="connsiteY28" fmla="*/ 1200242 h 3657601"/>
              <a:gd name="connsiteX29" fmla="*/ 2793367 w 3658472"/>
              <a:gd name="connsiteY29" fmla="*/ 1212539 h 3657601"/>
              <a:gd name="connsiteX30" fmla="*/ 3545078 w 3658472"/>
              <a:gd name="connsiteY30" fmla="*/ 1752815 h 3657601"/>
              <a:gd name="connsiteX31" fmla="*/ 3547565 w 3658472"/>
              <a:gd name="connsiteY31" fmla="*/ 1774032 h 3657601"/>
              <a:gd name="connsiteX32" fmla="*/ 1847470 w 3658472"/>
              <a:gd name="connsiteY32" fmla="*/ 2675168 h 3657601"/>
              <a:gd name="connsiteX33" fmla="*/ 2015783 w 3658472"/>
              <a:gd name="connsiteY33" fmla="*/ 2671233 h 3657601"/>
              <a:gd name="connsiteX34" fmla="*/ 2540651 w 3658472"/>
              <a:gd name="connsiteY34" fmla="*/ 2609059 h 3657601"/>
              <a:gd name="connsiteX35" fmla="*/ 2667915 w 3658472"/>
              <a:gd name="connsiteY35" fmla="*/ 2580672 h 3657601"/>
              <a:gd name="connsiteX36" fmla="*/ 2692988 w 3658472"/>
              <a:gd name="connsiteY36" fmla="*/ 2700516 h 3657601"/>
              <a:gd name="connsiteX37" fmla="*/ 2838806 w 3658472"/>
              <a:gd name="connsiteY37" fmla="*/ 3121958 h 3657601"/>
              <a:gd name="connsiteX38" fmla="*/ 2884109 w 3658472"/>
              <a:gd name="connsiteY38" fmla="*/ 3202681 h 3657601"/>
              <a:gd name="connsiteX39" fmla="*/ 2798960 w 3658472"/>
              <a:gd name="connsiteY39" fmla="*/ 3266353 h 3657601"/>
              <a:gd name="connsiteX40" fmla="*/ 1963058 w 3658472"/>
              <a:gd name="connsiteY40" fmla="*/ 3557375 h 3657601"/>
              <a:gd name="connsiteX41" fmla="*/ 1847470 w 3658472"/>
              <a:gd name="connsiteY41" fmla="*/ 3561755 h 3657601"/>
              <a:gd name="connsiteX42" fmla="*/ 1847470 w 3658472"/>
              <a:gd name="connsiteY42" fmla="*/ 1883570 h 3657601"/>
              <a:gd name="connsiteX43" fmla="*/ 2593340 w 3658472"/>
              <a:gd name="connsiteY43" fmla="*/ 1883570 h 3657601"/>
              <a:gd name="connsiteX44" fmla="*/ 2607987 w 3658472"/>
              <a:gd name="connsiteY44" fmla="*/ 2197368 h 3657601"/>
              <a:gd name="connsiteX45" fmla="*/ 2642167 w 3658472"/>
              <a:gd name="connsiteY45" fmla="*/ 2457604 h 3657601"/>
              <a:gd name="connsiteX46" fmla="*/ 2647490 w 3658472"/>
              <a:gd name="connsiteY46" fmla="*/ 2483045 h 3657601"/>
              <a:gd name="connsiteX47" fmla="*/ 2500319 w 3658472"/>
              <a:gd name="connsiteY47" fmla="*/ 2513586 h 3657601"/>
              <a:gd name="connsiteX48" fmla="*/ 2005189 w 3658472"/>
              <a:gd name="connsiteY48" fmla="*/ 2568153 h 3657601"/>
              <a:gd name="connsiteX49" fmla="*/ 1847470 w 3658472"/>
              <a:gd name="connsiteY49" fmla="*/ 2571584 h 3657601"/>
              <a:gd name="connsiteX50" fmla="*/ 1847470 w 3658472"/>
              <a:gd name="connsiteY50" fmla="*/ 1086020 h 3657601"/>
              <a:gd name="connsiteX51" fmla="*/ 2005189 w 3658472"/>
              <a:gd name="connsiteY51" fmla="*/ 1089451 h 3657601"/>
              <a:gd name="connsiteX52" fmla="*/ 2500319 w 3658472"/>
              <a:gd name="connsiteY52" fmla="*/ 1144017 h 3657601"/>
              <a:gd name="connsiteX53" fmla="*/ 2647490 w 3658472"/>
              <a:gd name="connsiteY53" fmla="*/ 1174558 h 3657601"/>
              <a:gd name="connsiteX54" fmla="*/ 2642167 w 3658472"/>
              <a:gd name="connsiteY54" fmla="*/ 1199999 h 3657601"/>
              <a:gd name="connsiteX55" fmla="*/ 2607987 w 3658472"/>
              <a:gd name="connsiteY55" fmla="*/ 1460234 h 3657601"/>
              <a:gd name="connsiteX56" fmla="*/ 2593340 w 3658472"/>
              <a:gd name="connsiteY56" fmla="*/ 1774032 h 3657601"/>
              <a:gd name="connsiteX57" fmla="*/ 1847470 w 3658472"/>
              <a:gd name="connsiteY57" fmla="*/ 1774032 h 3657601"/>
              <a:gd name="connsiteX58" fmla="*/ 1847470 w 3658472"/>
              <a:gd name="connsiteY58" fmla="*/ 95846 h 3657601"/>
              <a:gd name="connsiteX59" fmla="*/ 1963058 w 3658472"/>
              <a:gd name="connsiteY59" fmla="*/ 100227 h 3657601"/>
              <a:gd name="connsiteX60" fmla="*/ 2798960 w 3658472"/>
              <a:gd name="connsiteY60" fmla="*/ 391248 h 3657601"/>
              <a:gd name="connsiteX61" fmla="*/ 2884109 w 3658472"/>
              <a:gd name="connsiteY61" fmla="*/ 454921 h 3657601"/>
              <a:gd name="connsiteX62" fmla="*/ 2838806 w 3658472"/>
              <a:gd name="connsiteY62" fmla="*/ 535645 h 3657601"/>
              <a:gd name="connsiteX63" fmla="*/ 2692988 w 3658472"/>
              <a:gd name="connsiteY63" fmla="*/ 957087 h 3657601"/>
              <a:gd name="connsiteX64" fmla="*/ 2667915 w 3658472"/>
              <a:gd name="connsiteY64" fmla="*/ 1076932 h 3657601"/>
              <a:gd name="connsiteX65" fmla="*/ 2540651 w 3658472"/>
              <a:gd name="connsiteY65" fmla="*/ 1048545 h 3657601"/>
              <a:gd name="connsiteX66" fmla="*/ 2015783 w 3658472"/>
              <a:gd name="connsiteY66" fmla="*/ 986371 h 3657601"/>
              <a:gd name="connsiteX67" fmla="*/ 1847470 w 3658472"/>
              <a:gd name="connsiteY67" fmla="*/ 982435 h 3657601"/>
              <a:gd name="connsiteX68" fmla="*/ 998194 w 3658472"/>
              <a:gd name="connsiteY68" fmla="*/ 1177856 h 3657601"/>
              <a:gd name="connsiteX69" fmla="*/ 1233147 w 3658472"/>
              <a:gd name="connsiteY69" fmla="*/ 1131102 h 3657601"/>
              <a:gd name="connsiteX70" fmla="*/ 1502218 w 3658472"/>
              <a:gd name="connsiteY70" fmla="*/ 1098912 h 3657601"/>
              <a:gd name="connsiteX71" fmla="*/ 1737932 w 3658472"/>
              <a:gd name="connsiteY71" fmla="*/ 1089314 h 3657601"/>
              <a:gd name="connsiteX72" fmla="*/ 1737932 w 3658472"/>
              <a:gd name="connsiteY72" fmla="*/ 1774032 h 3657601"/>
              <a:gd name="connsiteX73" fmla="*/ 1051825 w 3658472"/>
              <a:gd name="connsiteY73" fmla="*/ 1774032 h 3657601"/>
              <a:gd name="connsiteX74" fmla="*/ 1048523 w 3658472"/>
              <a:gd name="connsiteY74" fmla="*/ 1632830 h 3657601"/>
              <a:gd name="connsiteX75" fmla="*/ 1014825 w 3658472"/>
              <a:gd name="connsiteY75" fmla="*/ 1275985 h 3657601"/>
              <a:gd name="connsiteX76" fmla="*/ 995248 w 3658472"/>
              <a:gd name="connsiteY76" fmla="*/ 2479161 h 3657601"/>
              <a:gd name="connsiteX77" fmla="*/ 1014825 w 3658472"/>
              <a:gd name="connsiteY77" fmla="*/ 2363644 h 3657601"/>
              <a:gd name="connsiteX78" fmla="*/ 1048523 w 3658472"/>
              <a:gd name="connsiteY78" fmla="*/ 2006798 h 3657601"/>
              <a:gd name="connsiteX79" fmla="*/ 1051405 w 3658472"/>
              <a:gd name="connsiteY79" fmla="*/ 1883570 h 3657601"/>
              <a:gd name="connsiteX80" fmla="*/ 1737932 w 3658472"/>
              <a:gd name="connsiteY80" fmla="*/ 1883570 h 3657601"/>
              <a:gd name="connsiteX81" fmla="*/ 1737932 w 3658472"/>
              <a:gd name="connsiteY81" fmla="*/ 2568290 h 3657601"/>
              <a:gd name="connsiteX82" fmla="*/ 1502218 w 3658472"/>
              <a:gd name="connsiteY82" fmla="*/ 2558692 h 3657601"/>
              <a:gd name="connsiteX83" fmla="*/ 1233147 w 3658472"/>
              <a:gd name="connsiteY83" fmla="*/ 2526502 h 3657601"/>
              <a:gd name="connsiteX84" fmla="*/ 767136 w 3658472"/>
              <a:gd name="connsiteY84" fmla="*/ 459417 h 3657601"/>
              <a:gd name="connsiteX85" fmla="*/ 776838 w 3658472"/>
              <a:gd name="connsiteY85" fmla="*/ 451368 h 3657601"/>
              <a:gd name="connsiteX86" fmla="*/ 1674312 w 3658472"/>
              <a:gd name="connsiteY86" fmla="*/ 102038 h 3657601"/>
              <a:gd name="connsiteX87" fmla="*/ 1737932 w 3658472"/>
              <a:gd name="connsiteY87" fmla="*/ 99226 h 3657601"/>
              <a:gd name="connsiteX88" fmla="*/ 1737932 w 3658472"/>
              <a:gd name="connsiteY88" fmla="*/ 985182 h 3657601"/>
              <a:gd name="connsiteX89" fmla="*/ 1550291 w 3658472"/>
              <a:gd name="connsiteY89" fmla="*/ 991756 h 3657601"/>
              <a:gd name="connsiteX90" fmla="*/ 1096500 w 3658472"/>
              <a:gd name="connsiteY90" fmla="*/ 1052618 h 3657601"/>
              <a:gd name="connsiteX91" fmla="*/ 980201 w 3658472"/>
              <a:gd name="connsiteY91" fmla="*/ 1080397 h 3657601"/>
              <a:gd name="connsiteX92" fmla="*/ 950691 w 3658472"/>
              <a:gd name="connsiteY92" fmla="*/ 948099 h 3657601"/>
              <a:gd name="connsiteX93" fmla="*/ 804872 w 3658472"/>
              <a:gd name="connsiteY93" fmla="*/ 526658 h 3657601"/>
              <a:gd name="connsiteX94" fmla="*/ 760254 w 3658472"/>
              <a:gd name="connsiteY94" fmla="*/ 3192475 h 3657601"/>
              <a:gd name="connsiteX95" fmla="*/ 804872 w 3658472"/>
              <a:gd name="connsiteY95" fmla="*/ 3112972 h 3657601"/>
              <a:gd name="connsiteX96" fmla="*/ 950691 w 3658472"/>
              <a:gd name="connsiteY96" fmla="*/ 2691529 h 3657601"/>
              <a:gd name="connsiteX97" fmla="*/ 976394 w 3658472"/>
              <a:gd name="connsiteY97" fmla="*/ 2576298 h 3657601"/>
              <a:gd name="connsiteX98" fmla="*/ 1096500 w 3658472"/>
              <a:gd name="connsiteY98" fmla="*/ 2604986 h 3657601"/>
              <a:gd name="connsiteX99" fmla="*/ 1550291 w 3658472"/>
              <a:gd name="connsiteY99" fmla="*/ 2665848 h 3657601"/>
              <a:gd name="connsiteX100" fmla="*/ 1737932 w 3658472"/>
              <a:gd name="connsiteY100" fmla="*/ 2672421 h 3657601"/>
              <a:gd name="connsiteX101" fmla="*/ 1737932 w 3658472"/>
              <a:gd name="connsiteY101" fmla="*/ 3558375 h 3657601"/>
              <a:gd name="connsiteX102" fmla="*/ 1674312 w 3658472"/>
              <a:gd name="connsiteY102" fmla="*/ 3555563 h 3657601"/>
              <a:gd name="connsiteX103" fmla="*/ 776838 w 3658472"/>
              <a:gd name="connsiteY103" fmla="*/ 3206234 h 3657601"/>
              <a:gd name="connsiteX104" fmla="*/ 124544 w 3658472"/>
              <a:gd name="connsiteY104" fmla="*/ 2134162 h 3657601"/>
              <a:gd name="connsiteX105" fmla="*/ 143716 w 3658472"/>
              <a:gd name="connsiteY105" fmla="*/ 2158416 h 3657601"/>
              <a:gd name="connsiteX106" fmla="*/ 699722 w 3658472"/>
              <a:gd name="connsiteY106" fmla="*/ 2494993 h 3657601"/>
              <a:gd name="connsiteX107" fmla="*/ 878301 w 3658472"/>
              <a:gd name="connsiteY107" fmla="*/ 2551936 h 3657601"/>
              <a:gd name="connsiteX108" fmla="*/ 859582 w 3658472"/>
              <a:gd name="connsiteY108" fmla="*/ 2642141 h 3657601"/>
              <a:gd name="connsiteX109" fmla="*/ 731605 w 3658472"/>
              <a:gd name="connsiteY109" fmla="*/ 3039706 h 3657601"/>
              <a:gd name="connsiteX110" fmla="*/ 684609 w 3658472"/>
              <a:gd name="connsiteY110" fmla="*/ 3129717 h 3657601"/>
              <a:gd name="connsiteX111" fmla="*/ 671736 w 3658472"/>
              <a:gd name="connsiteY111" fmla="*/ 3119037 h 3657601"/>
              <a:gd name="connsiteX112" fmla="*/ 131264 w 3658472"/>
              <a:gd name="connsiteY112" fmla="*/ 2178188 h 3657601"/>
              <a:gd name="connsiteX113" fmla="*/ 124544 w 3658472"/>
              <a:gd name="connsiteY113" fmla="*/ 1523442 h 3657601"/>
              <a:gd name="connsiteX114" fmla="*/ 131264 w 3658472"/>
              <a:gd name="connsiteY114" fmla="*/ 1479414 h 3657601"/>
              <a:gd name="connsiteX115" fmla="*/ 671736 w 3658472"/>
              <a:gd name="connsiteY115" fmla="*/ 538564 h 3657601"/>
              <a:gd name="connsiteX116" fmla="*/ 691156 w 3658472"/>
              <a:gd name="connsiteY116" fmla="*/ 522453 h 3657601"/>
              <a:gd name="connsiteX117" fmla="*/ 731605 w 3658472"/>
              <a:gd name="connsiteY117" fmla="*/ 599924 h 3657601"/>
              <a:gd name="connsiteX118" fmla="*/ 859582 w 3658472"/>
              <a:gd name="connsiteY118" fmla="*/ 997489 h 3657601"/>
              <a:gd name="connsiteX119" fmla="*/ 881799 w 3658472"/>
              <a:gd name="connsiteY119" fmla="*/ 1104552 h 3657601"/>
              <a:gd name="connsiteX120" fmla="*/ 699722 w 3658472"/>
              <a:gd name="connsiteY120" fmla="*/ 1162610 h 3657601"/>
              <a:gd name="connsiteX121" fmla="*/ 143716 w 3658472"/>
              <a:gd name="connsiteY121" fmla="*/ 1499188 h 3657601"/>
              <a:gd name="connsiteX122" fmla="*/ 110034 w 3658472"/>
              <a:gd name="connsiteY122" fmla="*/ 1774032 h 3657601"/>
              <a:gd name="connsiteX123" fmla="*/ 112521 w 3658472"/>
              <a:gd name="connsiteY123" fmla="*/ 1752815 h 3657601"/>
              <a:gd name="connsiteX124" fmla="*/ 757594 w 3658472"/>
              <a:gd name="connsiteY124" fmla="*/ 1246200 h 3657601"/>
              <a:gd name="connsiteX125" fmla="*/ 899821 w 3658472"/>
              <a:gd name="connsiteY125" fmla="*/ 1205022 h 3657601"/>
              <a:gd name="connsiteX126" fmla="*/ 915868 w 3658472"/>
              <a:gd name="connsiteY126" fmla="*/ 1306797 h 3657601"/>
              <a:gd name="connsiteX127" fmla="*/ 945443 w 3658472"/>
              <a:gd name="connsiteY127" fmla="*/ 1643424 h 3657601"/>
              <a:gd name="connsiteX128" fmla="*/ 948285 w 3658472"/>
              <a:gd name="connsiteY128" fmla="*/ 1774032 h 3657601"/>
              <a:gd name="connsiteX129" fmla="*/ 110034 w 3658472"/>
              <a:gd name="connsiteY129" fmla="*/ 1883570 h 3657601"/>
              <a:gd name="connsiteX130" fmla="*/ 947894 w 3658472"/>
              <a:gd name="connsiteY130" fmla="*/ 1883570 h 3657601"/>
              <a:gd name="connsiteX131" fmla="*/ 945443 w 3658472"/>
              <a:gd name="connsiteY131" fmla="*/ 1996204 h 3657601"/>
              <a:gd name="connsiteX132" fmla="*/ 915868 w 3658472"/>
              <a:gd name="connsiteY132" fmla="*/ 2332832 h 3657601"/>
              <a:gd name="connsiteX133" fmla="*/ 897111 w 3658472"/>
              <a:gd name="connsiteY133" fmla="*/ 2451797 h 3657601"/>
              <a:gd name="connsiteX134" fmla="*/ 757594 w 3658472"/>
              <a:gd name="connsiteY134" fmla="*/ 2411404 h 3657601"/>
              <a:gd name="connsiteX135" fmla="*/ 112521 w 3658472"/>
              <a:gd name="connsiteY135" fmla="*/ 1904788 h 3657601"/>
              <a:gd name="connsiteX136" fmla="*/ 0 w 3658472"/>
              <a:gd name="connsiteY136" fmla="*/ 1828802 h 3657601"/>
              <a:gd name="connsiteX137" fmla="*/ 1624 w 3658472"/>
              <a:gd name="connsiteY137" fmla="*/ 1843693 h 3657601"/>
              <a:gd name="connsiteX138" fmla="*/ 10313 w 3658472"/>
              <a:gd name="connsiteY138" fmla="*/ 2015785 h 3657601"/>
              <a:gd name="connsiteX139" fmla="*/ 600028 w 3658472"/>
              <a:gd name="connsiteY139" fmla="*/ 3182512 h 3657601"/>
              <a:gd name="connsiteX140" fmla="*/ 712647 w 3658472"/>
              <a:gd name="connsiteY140" fmla="*/ 3276016 h 3657601"/>
              <a:gd name="connsiteX141" fmla="*/ 712647 w 3658472"/>
              <a:gd name="connsiteY141" fmla="*/ 3277304 h 3657601"/>
              <a:gd name="connsiteX142" fmla="*/ 713141 w 3658472"/>
              <a:gd name="connsiteY142" fmla="*/ 3276425 h 3657601"/>
              <a:gd name="connsiteX143" fmla="*/ 726690 w 3658472"/>
              <a:gd name="connsiteY143" fmla="*/ 3287675 h 3657601"/>
              <a:gd name="connsiteX144" fmla="*/ 1829671 w 3658472"/>
              <a:gd name="connsiteY144" fmla="*/ 3657601 h 3657601"/>
              <a:gd name="connsiteX145" fmla="*/ 3658472 w 3658472"/>
              <a:gd name="connsiteY145" fmla="*/ 1828801 h 3657601"/>
              <a:gd name="connsiteX146" fmla="*/ 1829671 w 3658472"/>
              <a:gd name="connsiteY146" fmla="*/ 0 h 3657601"/>
              <a:gd name="connsiteX147" fmla="*/ 10313 w 3658472"/>
              <a:gd name="connsiteY147" fmla="*/ 1641817 h 3657601"/>
              <a:gd name="connsiteX148" fmla="*/ 1623 w 3658472"/>
              <a:gd name="connsiteY148" fmla="*/ 1813912 h 3657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3658472" h="3657601">
                <a:moveTo>
                  <a:pt x="2765414" y="2555144"/>
                </a:moveTo>
                <a:lnTo>
                  <a:pt x="2851299" y="2530984"/>
                </a:lnTo>
                <a:cubicBezTo>
                  <a:pt x="3155339" y="2435873"/>
                  <a:pt x="3394290" y="2299540"/>
                  <a:pt x="3530748" y="2139303"/>
                </a:cubicBezTo>
                <a:lnTo>
                  <a:pt x="3534924" y="2133344"/>
                </a:lnTo>
                <a:lnTo>
                  <a:pt x="3528080" y="2178188"/>
                </a:lnTo>
                <a:cubicBezTo>
                  <a:pt x="3458799" y="2516753"/>
                  <a:pt x="3290826" y="2819368"/>
                  <a:pt x="3055533" y="3054662"/>
                </a:cubicBezTo>
                <a:lnTo>
                  <a:pt x="2960355" y="3141165"/>
                </a:lnTo>
                <a:lnTo>
                  <a:pt x="2912073" y="3048692"/>
                </a:lnTo>
                <a:cubicBezTo>
                  <a:pt x="2861639" y="2931618"/>
                  <a:pt x="2818420" y="2797796"/>
                  <a:pt x="2784097" y="2651127"/>
                </a:cubicBezTo>
                <a:close/>
                <a:moveTo>
                  <a:pt x="2765414" y="1102460"/>
                </a:moveTo>
                <a:lnTo>
                  <a:pt x="2784097" y="1006476"/>
                </a:lnTo>
                <a:cubicBezTo>
                  <a:pt x="2818420" y="859808"/>
                  <a:pt x="2861639" y="725986"/>
                  <a:pt x="2912073" y="608911"/>
                </a:cubicBezTo>
                <a:lnTo>
                  <a:pt x="2960356" y="516437"/>
                </a:lnTo>
                <a:lnTo>
                  <a:pt x="3055533" y="602940"/>
                </a:lnTo>
                <a:cubicBezTo>
                  <a:pt x="3290826" y="838234"/>
                  <a:pt x="3458799" y="1140849"/>
                  <a:pt x="3528080" y="1479414"/>
                </a:cubicBezTo>
                <a:lnTo>
                  <a:pt x="3534924" y="1524260"/>
                </a:lnTo>
                <a:lnTo>
                  <a:pt x="3530748" y="1518301"/>
                </a:lnTo>
                <a:cubicBezTo>
                  <a:pt x="3394290" y="1358064"/>
                  <a:pt x="3155339" y="1221730"/>
                  <a:pt x="2851299" y="1126620"/>
                </a:cubicBezTo>
                <a:close/>
                <a:moveTo>
                  <a:pt x="2696777" y="1883570"/>
                </a:moveTo>
                <a:lnTo>
                  <a:pt x="3547565" y="1883570"/>
                </a:lnTo>
                <a:lnTo>
                  <a:pt x="3545078" y="1904788"/>
                </a:lnTo>
                <a:cubicBezTo>
                  <a:pt x="3492070" y="2129642"/>
                  <a:pt x="3206379" y="2324864"/>
                  <a:pt x="2793367" y="2445065"/>
                </a:cubicBezTo>
                <a:lnTo>
                  <a:pt x="2746382" y="2457361"/>
                </a:lnTo>
                <a:lnTo>
                  <a:pt x="2739495" y="2421978"/>
                </a:lnTo>
                <a:cubicBezTo>
                  <a:pt x="2726991" y="2342709"/>
                  <a:pt x="2716922" y="2260715"/>
                  <a:pt x="2709497" y="2176486"/>
                </a:cubicBezTo>
                <a:close/>
                <a:moveTo>
                  <a:pt x="2696777" y="1774032"/>
                </a:moveTo>
                <a:lnTo>
                  <a:pt x="2709497" y="1481117"/>
                </a:lnTo>
                <a:cubicBezTo>
                  <a:pt x="2716922" y="1396888"/>
                  <a:pt x="2726991" y="1314895"/>
                  <a:pt x="2739495" y="1235625"/>
                </a:cubicBezTo>
                <a:lnTo>
                  <a:pt x="2746382" y="1200242"/>
                </a:lnTo>
                <a:lnTo>
                  <a:pt x="2793367" y="1212539"/>
                </a:lnTo>
                <a:cubicBezTo>
                  <a:pt x="3206379" y="1332739"/>
                  <a:pt x="3492070" y="1527961"/>
                  <a:pt x="3545078" y="1752815"/>
                </a:cubicBezTo>
                <a:lnTo>
                  <a:pt x="3547565" y="1774032"/>
                </a:lnTo>
                <a:close/>
                <a:moveTo>
                  <a:pt x="1847470" y="2675168"/>
                </a:moveTo>
                <a:lnTo>
                  <a:pt x="2015783" y="2671233"/>
                </a:lnTo>
                <a:cubicBezTo>
                  <a:pt x="2200220" y="2662560"/>
                  <a:pt x="2376554" y="2641197"/>
                  <a:pt x="2540651" y="2609059"/>
                </a:cubicBezTo>
                <a:lnTo>
                  <a:pt x="2667915" y="2580672"/>
                </a:lnTo>
                <a:lnTo>
                  <a:pt x="2692988" y="2700516"/>
                </a:lnTo>
                <a:cubicBezTo>
                  <a:pt x="2732096" y="2855993"/>
                  <a:pt x="2781341" y="2997853"/>
                  <a:pt x="2838806" y="3121958"/>
                </a:cubicBezTo>
                <a:lnTo>
                  <a:pt x="2884109" y="3202681"/>
                </a:lnTo>
                <a:lnTo>
                  <a:pt x="2798960" y="3266353"/>
                </a:lnTo>
                <a:cubicBezTo>
                  <a:pt x="2556857" y="3429915"/>
                  <a:pt x="2271217" y="3533927"/>
                  <a:pt x="1963058" y="3557375"/>
                </a:cubicBezTo>
                <a:lnTo>
                  <a:pt x="1847470" y="3561755"/>
                </a:lnTo>
                <a:close/>
                <a:moveTo>
                  <a:pt x="1847470" y="1883570"/>
                </a:moveTo>
                <a:lnTo>
                  <a:pt x="2593340" y="1883570"/>
                </a:lnTo>
                <a:lnTo>
                  <a:pt x="2607987" y="2197368"/>
                </a:lnTo>
                <a:cubicBezTo>
                  <a:pt x="2616447" y="2286656"/>
                  <a:pt x="2627920" y="2373574"/>
                  <a:pt x="2642167" y="2457604"/>
                </a:cubicBezTo>
                <a:lnTo>
                  <a:pt x="2647490" y="2483045"/>
                </a:lnTo>
                <a:lnTo>
                  <a:pt x="2500319" y="2513586"/>
                </a:lnTo>
                <a:cubicBezTo>
                  <a:pt x="2345520" y="2541792"/>
                  <a:pt x="2179176" y="2560541"/>
                  <a:pt x="2005189" y="2568153"/>
                </a:cubicBezTo>
                <a:lnTo>
                  <a:pt x="1847470" y="2571584"/>
                </a:lnTo>
                <a:close/>
                <a:moveTo>
                  <a:pt x="1847470" y="1086020"/>
                </a:moveTo>
                <a:lnTo>
                  <a:pt x="2005189" y="1089451"/>
                </a:lnTo>
                <a:cubicBezTo>
                  <a:pt x="2179176" y="1097063"/>
                  <a:pt x="2345520" y="1115812"/>
                  <a:pt x="2500319" y="1144017"/>
                </a:cubicBezTo>
                <a:lnTo>
                  <a:pt x="2647490" y="1174558"/>
                </a:lnTo>
                <a:lnTo>
                  <a:pt x="2642167" y="1199999"/>
                </a:lnTo>
                <a:cubicBezTo>
                  <a:pt x="2627920" y="1284029"/>
                  <a:pt x="2616447" y="1370947"/>
                  <a:pt x="2607987" y="1460234"/>
                </a:cubicBezTo>
                <a:lnTo>
                  <a:pt x="2593340" y="1774032"/>
                </a:lnTo>
                <a:lnTo>
                  <a:pt x="1847470" y="1774032"/>
                </a:lnTo>
                <a:close/>
                <a:moveTo>
                  <a:pt x="1847470" y="95846"/>
                </a:moveTo>
                <a:lnTo>
                  <a:pt x="1963058" y="100227"/>
                </a:lnTo>
                <a:cubicBezTo>
                  <a:pt x="2271217" y="123674"/>
                  <a:pt x="2556857" y="227686"/>
                  <a:pt x="2798960" y="391248"/>
                </a:cubicBezTo>
                <a:lnTo>
                  <a:pt x="2884109" y="454921"/>
                </a:lnTo>
                <a:lnTo>
                  <a:pt x="2838806" y="535645"/>
                </a:lnTo>
                <a:cubicBezTo>
                  <a:pt x="2781341" y="659751"/>
                  <a:pt x="2732096" y="801610"/>
                  <a:pt x="2692988" y="957087"/>
                </a:cubicBezTo>
                <a:lnTo>
                  <a:pt x="2667915" y="1076932"/>
                </a:lnTo>
                <a:lnTo>
                  <a:pt x="2540651" y="1048545"/>
                </a:lnTo>
                <a:cubicBezTo>
                  <a:pt x="2376554" y="1016407"/>
                  <a:pt x="2200220" y="995044"/>
                  <a:pt x="2015783" y="986371"/>
                </a:cubicBezTo>
                <a:lnTo>
                  <a:pt x="1847470" y="982435"/>
                </a:lnTo>
                <a:close/>
                <a:moveTo>
                  <a:pt x="998194" y="1177856"/>
                </a:moveTo>
                <a:lnTo>
                  <a:pt x="1233147" y="1131102"/>
                </a:lnTo>
                <a:cubicBezTo>
                  <a:pt x="1319786" y="1117371"/>
                  <a:pt x="1409689" y="1106549"/>
                  <a:pt x="1502218" y="1098912"/>
                </a:cubicBezTo>
                <a:lnTo>
                  <a:pt x="1737932" y="1089314"/>
                </a:lnTo>
                <a:lnTo>
                  <a:pt x="1737932" y="1774032"/>
                </a:lnTo>
                <a:lnTo>
                  <a:pt x="1051825" y="1774032"/>
                </a:lnTo>
                <a:lnTo>
                  <a:pt x="1048523" y="1632830"/>
                </a:lnTo>
                <a:cubicBezTo>
                  <a:pt x="1042741" y="1509872"/>
                  <a:pt x="1031319" y="1390515"/>
                  <a:pt x="1014825" y="1275985"/>
                </a:cubicBezTo>
                <a:close/>
                <a:moveTo>
                  <a:pt x="995248" y="2479161"/>
                </a:moveTo>
                <a:lnTo>
                  <a:pt x="1014825" y="2363644"/>
                </a:lnTo>
                <a:cubicBezTo>
                  <a:pt x="1031319" y="2249113"/>
                  <a:pt x="1042741" y="2129756"/>
                  <a:pt x="1048523" y="2006798"/>
                </a:cubicBezTo>
                <a:lnTo>
                  <a:pt x="1051405" y="1883570"/>
                </a:lnTo>
                <a:lnTo>
                  <a:pt x="1737932" y="1883570"/>
                </a:lnTo>
                <a:lnTo>
                  <a:pt x="1737932" y="2568290"/>
                </a:lnTo>
                <a:lnTo>
                  <a:pt x="1502218" y="2558692"/>
                </a:lnTo>
                <a:cubicBezTo>
                  <a:pt x="1409689" y="2551054"/>
                  <a:pt x="1319786" y="2540233"/>
                  <a:pt x="1233147" y="2526502"/>
                </a:cubicBezTo>
                <a:close/>
                <a:moveTo>
                  <a:pt x="767136" y="459417"/>
                </a:moveTo>
                <a:lnTo>
                  <a:pt x="776838" y="451368"/>
                </a:lnTo>
                <a:cubicBezTo>
                  <a:pt x="1030124" y="257476"/>
                  <a:pt x="1338448" y="131867"/>
                  <a:pt x="1674312" y="102038"/>
                </a:cubicBezTo>
                <a:lnTo>
                  <a:pt x="1737932" y="99226"/>
                </a:lnTo>
                <a:lnTo>
                  <a:pt x="1737932" y="985182"/>
                </a:lnTo>
                <a:lnTo>
                  <a:pt x="1550291" y="991756"/>
                </a:lnTo>
                <a:cubicBezTo>
                  <a:pt x="1391373" y="1002999"/>
                  <a:pt x="1239186" y="1023715"/>
                  <a:pt x="1096500" y="1052618"/>
                </a:cubicBezTo>
                <a:lnTo>
                  <a:pt x="980201" y="1080397"/>
                </a:lnTo>
                <a:lnTo>
                  <a:pt x="950691" y="948099"/>
                </a:lnTo>
                <a:cubicBezTo>
                  <a:pt x="911582" y="792622"/>
                  <a:pt x="862338" y="650763"/>
                  <a:pt x="804872" y="526658"/>
                </a:cubicBezTo>
                <a:close/>
                <a:moveTo>
                  <a:pt x="760254" y="3192475"/>
                </a:moveTo>
                <a:lnTo>
                  <a:pt x="804872" y="3112972"/>
                </a:lnTo>
                <a:cubicBezTo>
                  <a:pt x="862338" y="2988866"/>
                  <a:pt x="911582" y="2847007"/>
                  <a:pt x="950691" y="2691529"/>
                </a:cubicBezTo>
                <a:lnTo>
                  <a:pt x="976394" y="2576298"/>
                </a:lnTo>
                <a:lnTo>
                  <a:pt x="1096500" y="2604986"/>
                </a:lnTo>
                <a:cubicBezTo>
                  <a:pt x="1239186" y="2633889"/>
                  <a:pt x="1391373" y="2654604"/>
                  <a:pt x="1550291" y="2665848"/>
                </a:cubicBezTo>
                <a:lnTo>
                  <a:pt x="1737932" y="2672421"/>
                </a:lnTo>
                <a:lnTo>
                  <a:pt x="1737932" y="3558375"/>
                </a:lnTo>
                <a:lnTo>
                  <a:pt x="1674312" y="3555563"/>
                </a:lnTo>
                <a:cubicBezTo>
                  <a:pt x="1338448" y="3525735"/>
                  <a:pt x="1030124" y="3400125"/>
                  <a:pt x="776838" y="3206234"/>
                </a:cubicBezTo>
                <a:close/>
                <a:moveTo>
                  <a:pt x="124544" y="2134162"/>
                </a:moveTo>
                <a:lnTo>
                  <a:pt x="143716" y="2158416"/>
                </a:lnTo>
                <a:cubicBezTo>
                  <a:pt x="265178" y="2291385"/>
                  <a:pt x="457903" y="2406999"/>
                  <a:pt x="699722" y="2494993"/>
                </a:cubicBezTo>
                <a:lnTo>
                  <a:pt x="878301" y="2551936"/>
                </a:lnTo>
                <a:lnTo>
                  <a:pt x="859582" y="2642141"/>
                </a:lnTo>
                <a:cubicBezTo>
                  <a:pt x="825259" y="2788809"/>
                  <a:pt x="782040" y="2922631"/>
                  <a:pt x="731605" y="3039706"/>
                </a:cubicBezTo>
                <a:lnTo>
                  <a:pt x="684609" y="3129717"/>
                </a:lnTo>
                <a:lnTo>
                  <a:pt x="671736" y="3119037"/>
                </a:lnTo>
                <a:cubicBezTo>
                  <a:pt x="400879" y="2875792"/>
                  <a:pt x="207039" y="2548494"/>
                  <a:pt x="131264" y="2178188"/>
                </a:cubicBezTo>
                <a:close/>
                <a:moveTo>
                  <a:pt x="124544" y="1523442"/>
                </a:moveTo>
                <a:lnTo>
                  <a:pt x="131264" y="1479414"/>
                </a:lnTo>
                <a:cubicBezTo>
                  <a:pt x="207039" y="1109108"/>
                  <a:pt x="400879" y="781809"/>
                  <a:pt x="671736" y="538564"/>
                </a:cubicBezTo>
                <a:lnTo>
                  <a:pt x="691156" y="522453"/>
                </a:lnTo>
                <a:lnTo>
                  <a:pt x="731605" y="599924"/>
                </a:lnTo>
                <a:cubicBezTo>
                  <a:pt x="782040" y="716998"/>
                  <a:pt x="825259" y="850820"/>
                  <a:pt x="859582" y="997489"/>
                </a:cubicBezTo>
                <a:lnTo>
                  <a:pt x="881799" y="1104552"/>
                </a:lnTo>
                <a:lnTo>
                  <a:pt x="699722" y="1162610"/>
                </a:lnTo>
                <a:cubicBezTo>
                  <a:pt x="457903" y="1250604"/>
                  <a:pt x="265178" y="1366219"/>
                  <a:pt x="143716" y="1499188"/>
                </a:cubicBezTo>
                <a:close/>
                <a:moveTo>
                  <a:pt x="110034" y="1774032"/>
                </a:moveTo>
                <a:lnTo>
                  <a:pt x="112521" y="1752815"/>
                </a:lnTo>
                <a:cubicBezTo>
                  <a:pt x="160836" y="1547870"/>
                  <a:pt x="402453" y="1367542"/>
                  <a:pt x="757594" y="1246200"/>
                </a:cubicBezTo>
                <a:lnTo>
                  <a:pt x="899821" y="1205022"/>
                </a:lnTo>
                <a:lnTo>
                  <a:pt x="915868" y="1306797"/>
                </a:lnTo>
                <a:cubicBezTo>
                  <a:pt x="930345" y="1414838"/>
                  <a:pt x="940369" y="1527433"/>
                  <a:pt x="945443" y="1643424"/>
                </a:cubicBezTo>
                <a:lnTo>
                  <a:pt x="948285" y="1774032"/>
                </a:lnTo>
                <a:close/>
                <a:moveTo>
                  <a:pt x="110034" y="1883570"/>
                </a:moveTo>
                <a:lnTo>
                  <a:pt x="947894" y="1883570"/>
                </a:lnTo>
                <a:lnTo>
                  <a:pt x="945443" y="1996204"/>
                </a:lnTo>
                <a:cubicBezTo>
                  <a:pt x="940369" y="2112196"/>
                  <a:pt x="930345" y="2224791"/>
                  <a:pt x="915868" y="2332832"/>
                </a:cubicBezTo>
                <a:lnTo>
                  <a:pt x="897111" y="2451797"/>
                </a:lnTo>
                <a:lnTo>
                  <a:pt x="757594" y="2411404"/>
                </a:lnTo>
                <a:cubicBezTo>
                  <a:pt x="402453" y="2290061"/>
                  <a:pt x="160836" y="2109734"/>
                  <a:pt x="112521" y="1904788"/>
                </a:cubicBezTo>
                <a:close/>
                <a:moveTo>
                  <a:pt x="0" y="1828802"/>
                </a:moveTo>
                <a:lnTo>
                  <a:pt x="1624" y="1843693"/>
                </a:lnTo>
                <a:lnTo>
                  <a:pt x="10313" y="2015785"/>
                </a:lnTo>
                <a:cubicBezTo>
                  <a:pt x="57140" y="2476876"/>
                  <a:pt x="275256" y="2887330"/>
                  <a:pt x="600028" y="3182512"/>
                </a:cubicBezTo>
                <a:lnTo>
                  <a:pt x="712647" y="3276016"/>
                </a:lnTo>
                <a:lnTo>
                  <a:pt x="712647" y="3277304"/>
                </a:lnTo>
                <a:lnTo>
                  <a:pt x="713141" y="3276425"/>
                </a:lnTo>
                <a:lnTo>
                  <a:pt x="726690" y="3287675"/>
                </a:lnTo>
                <a:cubicBezTo>
                  <a:pt x="1033312" y="3519859"/>
                  <a:pt x="1415406" y="3657601"/>
                  <a:pt x="1829671" y="3657601"/>
                </a:cubicBezTo>
                <a:cubicBezTo>
                  <a:pt x="2839690" y="3657601"/>
                  <a:pt x="3658472" y="2838819"/>
                  <a:pt x="3658472" y="1828801"/>
                </a:cubicBezTo>
                <a:cubicBezTo>
                  <a:pt x="3658472" y="818783"/>
                  <a:pt x="2839690" y="0"/>
                  <a:pt x="1829671" y="0"/>
                </a:cubicBezTo>
                <a:cubicBezTo>
                  <a:pt x="882780" y="0"/>
                  <a:pt x="103966" y="719633"/>
                  <a:pt x="10313" y="1641817"/>
                </a:cubicBezTo>
                <a:lnTo>
                  <a:pt x="1623" y="1813912"/>
                </a:lnTo>
                <a:close/>
              </a:path>
            </a:pathLst>
          </a:custGeom>
          <a:solidFill>
            <a:srgbClr val="A6AFB7"/>
          </a:solidFill>
          <a:ln w="57150" cap="flat" cmpd="sng" algn="ctr">
            <a:solidFill>
              <a:srgbClr val="A6AFB7"/>
            </a:solid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p>
            <a:pPr algn="ctr" defTabSz="914126" eaLnBrk="0" fontAlgn="base" hangingPunct="0">
              <a:spcBef>
                <a:spcPct val="0"/>
              </a:spcBef>
              <a:spcAft>
                <a:spcPct val="0"/>
              </a:spcAft>
            </a:pPr>
            <a:endParaRPr lang="en-US" sz="1799" dirty="0">
              <a:solidFill>
                <a:schemeClr val="bg1"/>
              </a:solidFill>
              <a:ea typeface="MS PGothic"/>
              <a:cs typeface="MS PGothic"/>
            </a:endParaRPr>
          </a:p>
        </p:txBody>
      </p:sp>
      <p:sp>
        <p:nvSpPr>
          <p:cNvPr id="15" name="Freeform 14"/>
          <p:cNvSpPr>
            <a:spLocks noChangeAspect="1"/>
          </p:cNvSpPr>
          <p:nvPr/>
        </p:nvSpPr>
        <p:spPr bwMode="auto">
          <a:xfrm>
            <a:off x="7915449" y="2443785"/>
            <a:ext cx="1811115" cy="1823338"/>
          </a:xfrm>
          <a:custGeom>
            <a:avLst/>
            <a:gdLst>
              <a:gd name="connsiteX0" fmla="*/ 336094 w 3543299"/>
              <a:gd name="connsiteY0" fmla="*/ 2744499 h 3567208"/>
              <a:gd name="connsiteX1" fmla="*/ 336094 w 3543299"/>
              <a:gd name="connsiteY1" fmla="*/ 3214518 h 3567208"/>
              <a:gd name="connsiteX2" fmla="*/ 695462 w 3543299"/>
              <a:gd name="connsiteY2" fmla="*/ 3214518 h 3567208"/>
              <a:gd name="connsiteX3" fmla="*/ 695462 w 3543299"/>
              <a:gd name="connsiteY3" fmla="*/ 2744499 h 3567208"/>
              <a:gd name="connsiteX4" fmla="*/ 814612 w 3543299"/>
              <a:gd name="connsiteY4" fmla="*/ 2744498 h 3567208"/>
              <a:gd name="connsiteX5" fmla="*/ 814612 w 3543299"/>
              <a:gd name="connsiteY5" fmla="*/ 3214517 h 3567208"/>
              <a:gd name="connsiteX6" fmla="*/ 1173980 w 3543299"/>
              <a:gd name="connsiteY6" fmla="*/ 3214517 h 3567208"/>
              <a:gd name="connsiteX7" fmla="*/ 1173980 w 3543299"/>
              <a:gd name="connsiteY7" fmla="*/ 2744498 h 3567208"/>
              <a:gd name="connsiteX8" fmla="*/ 1293130 w 3543299"/>
              <a:gd name="connsiteY8" fmla="*/ 2744497 h 3567208"/>
              <a:gd name="connsiteX9" fmla="*/ 1293130 w 3543299"/>
              <a:gd name="connsiteY9" fmla="*/ 3214516 h 3567208"/>
              <a:gd name="connsiteX10" fmla="*/ 1652498 w 3543299"/>
              <a:gd name="connsiteY10" fmla="*/ 3214516 h 3567208"/>
              <a:gd name="connsiteX11" fmla="*/ 1652498 w 3543299"/>
              <a:gd name="connsiteY11" fmla="*/ 2744497 h 3567208"/>
              <a:gd name="connsiteX12" fmla="*/ 1771649 w 3543299"/>
              <a:gd name="connsiteY12" fmla="*/ 2744496 h 3567208"/>
              <a:gd name="connsiteX13" fmla="*/ 1771649 w 3543299"/>
              <a:gd name="connsiteY13" fmla="*/ 3214515 h 3567208"/>
              <a:gd name="connsiteX14" fmla="*/ 2131017 w 3543299"/>
              <a:gd name="connsiteY14" fmla="*/ 3214515 h 3567208"/>
              <a:gd name="connsiteX15" fmla="*/ 2131017 w 3543299"/>
              <a:gd name="connsiteY15" fmla="*/ 2744496 h 3567208"/>
              <a:gd name="connsiteX16" fmla="*/ 336094 w 3543299"/>
              <a:gd name="connsiteY16" fmla="*/ 2030082 h 3567208"/>
              <a:gd name="connsiteX17" fmla="*/ 336094 w 3543299"/>
              <a:gd name="connsiteY17" fmla="*/ 2500101 h 3567208"/>
              <a:gd name="connsiteX18" fmla="*/ 695462 w 3543299"/>
              <a:gd name="connsiteY18" fmla="*/ 2500101 h 3567208"/>
              <a:gd name="connsiteX19" fmla="*/ 695462 w 3543299"/>
              <a:gd name="connsiteY19" fmla="*/ 2030082 h 3567208"/>
              <a:gd name="connsiteX20" fmla="*/ 814613 w 3543299"/>
              <a:gd name="connsiteY20" fmla="*/ 2030081 h 3567208"/>
              <a:gd name="connsiteX21" fmla="*/ 814613 w 3543299"/>
              <a:gd name="connsiteY21" fmla="*/ 2500100 h 3567208"/>
              <a:gd name="connsiteX22" fmla="*/ 1173980 w 3543299"/>
              <a:gd name="connsiteY22" fmla="*/ 2500100 h 3567208"/>
              <a:gd name="connsiteX23" fmla="*/ 1173980 w 3543299"/>
              <a:gd name="connsiteY23" fmla="*/ 2030081 h 3567208"/>
              <a:gd name="connsiteX24" fmla="*/ 1293130 w 3543299"/>
              <a:gd name="connsiteY24" fmla="*/ 2030080 h 3567208"/>
              <a:gd name="connsiteX25" fmla="*/ 1293130 w 3543299"/>
              <a:gd name="connsiteY25" fmla="*/ 2500099 h 3567208"/>
              <a:gd name="connsiteX26" fmla="*/ 1652498 w 3543299"/>
              <a:gd name="connsiteY26" fmla="*/ 2500099 h 3567208"/>
              <a:gd name="connsiteX27" fmla="*/ 1652498 w 3543299"/>
              <a:gd name="connsiteY27" fmla="*/ 2030080 h 3567208"/>
              <a:gd name="connsiteX28" fmla="*/ 1771649 w 3543299"/>
              <a:gd name="connsiteY28" fmla="*/ 2030079 h 3567208"/>
              <a:gd name="connsiteX29" fmla="*/ 1771649 w 3543299"/>
              <a:gd name="connsiteY29" fmla="*/ 2500098 h 3567208"/>
              <a:gd name="connsiteX30" fmla="*/ 2131017 w 3543299"/>
              <a:gd name="connsiteY30" fmla="*/ 2500098 h 3567208"/>
              <a:gd name="connsiteX31" fmla="*/ 2131017 w 3543299"/>
              <a:gd name="connsiteY31" fmla="*/ 2030079 h 3567208"/>
              <a:gd name="connsiteX32" fmla="*/ 336095 w 3543299"/>
              <a:gd name="connsiteY32" fmla="*/ 1315665 h 3567208"/>
              <a:gd name="connsiteX33" fmla="*/ 336095 w 3543299"/>
              <a:gd name="connsiteY33" fmla="*/ 1785684 h 3567208"/>
              <a:gd name="connsiteX34" fmla="*/ 695463 w 3543299"/>
              <a:gd name="connsiteY34" fmla="*/ 1785684 h 3567208"/>
              <a:gd name="connsiteX35" fmla="*/ 695463 w 3543299"/>
              <a:gd name="connsiteY35" fmla="*/ 1315665 h 3567208"/>
              <a:gd name="connsiteX36" fmla="*/ 814613 w 3543299"/>
              <a:gd name="connsiteY36" fmla="*/ 1315664 h 3567208"/>
              <a:gd name="connsiteX37" fmla="*/ 814613 w 3543299"/>
              <a:gd name="connsiteY37" fmla="*/ 1785683 h 3567208"/>
              <a:gd name="connsiteX38" fmla="*/ 1173980 w 3543299"/>
              <a:gd name="connsiteY38" fmla="*/ 1785683 h 3567208"/>
              <a:gd name="connsiteX39" fmla="*/ 1173980 w 3543299"/>
              <a:gd name="connsiteY39" fmla="*/ 1315664 h 3567208"/>
              <a:gd name="connsiteX40" fmla="*/ 1293130 w 3543299"/>
              <a:gd name="connsiteY40" fmla="*/ 1315663 h 3567208"/>
              <a:gd name="connsiteX41" fmla="*/ 1293130 w 3543299"/>
              <a:gd name="connsiteY41" fmla="*/ 1785682 h 3567208"/>
              <a:gd name="connsiteX42" fmla="*/ 1652498 w 3543299"/>
              <a:gd name="connsiteY42" fmla="*/ 1785682 h 3567208"/>
              <a:gd name="connsiteX43" fmla="*/ 1652498 w 3543299"/>
              <a:gd name="connsiteY43" fmla="*/ 1315663 h 3567208"/>
              <a:gd name="connsiteX44" fmla="*/ 1771649 w 3543299"/>
              <a:gd name="connsiteY44" fmla="*/ 1315662 h 3567208"/>
              <a:gd name="connsiteX45" fmla="*/ 1771649 w 3543299"/>
              <a:gd name="connsiteY45" fmla="*/ 1785681 h 3567208"/>
              <a:gd name="connsiteX46" fmla="*/ 2131017 w 3543299"/>
              <a:gd name="connsiteY46" fmla="*/ 1785681 h 3567208"/>
              <a:gd name="connsiteX47" fmla="*/ 2131017 w 3543299"/>
              <a:gd name="connsiteY47" fmla="*/ 1315662 h 3567208"/>
              <a:gd name="connsiteX48" fmla="*/ 336095 w 3543299"/>
              <a:gd name="connsiteY48" fmla="*/ 601251 h 3567208"/>
              <a:gd name="connsiteX49" fmla="*/ 336095 w 3543299"/>
              <a:gd name="connsiteY49" fmla="*/ 1071271 h 3567208"/>
              <a:gd name="connsiteX50" fmla="*/ 695463 w 3543299"/>
              <a:gd name="connsiteY50" fmla="*/ 1071271 h 3567208"/>
              <a:gd name="connsiteX51" fmla="*/ 695463 w 3543299"/>
              <a:gd name="connsiteY51" fmla="*/ 601251 h 3567208"/>
              <a:gd name="connsiteX52" fmla="*/ 814613 w 3543299"/>
              <a:gd name="connsiteY52" fmla="*/ 601250 h 3567208"/>
              <a:gd name="connsiteX53" fmla="*/ 814613 w 3543299"/>
              <a:gd name="connsiteY53" fmla="*/ 1071270 h 3567208"/>
              <a:gd name="connsiteX54" fmla="*/ 1173980 w 3543299"/>
              <a:gd name="connsiteY54" fmla="*/ 1071270 h 3567208"/>
              <a:gd name="connsiteX55" fmla="*/ 1173980 w 3543299"/>
              <a:gd name="connsiteY55" fmla="*/ 601250 h 3567208"/>
              <a:gd name="connsiteX56" fmla="*/ 1293130 w 3543299"/>
              <a:gd name="connsiteY56" fmla="*/ 601249 h 3567208"/>
              <a:gd name="connsiteX57" fmla="*/ 1293130 w 3543299"/>
              <a:gd name="connsiteY57" fmla="*/ 1071268 h 3567208"/>
              <a:gd name="connsiteX58" fmla="*/ 1652498 w 3543299"/>
              <a:gd name="connsiteY58" fmla="*/ 1071268 h 3567208"/>
              <a:gd name="connsiteX59" fmla="*/ 1652498 w 3543299"/>
              <a:gd name="connsiteY59" fmla="*/ 601249 h 3567208"/>
              <a:gd name="connsiteX60" fmla="*/ 1771649 w 3543299"/>
              <a:gd name="connsiteY60" fmla="*/ 601248 h 3567208"/>
              <a:gd name="connsiteX61" fmla="*/ 1771649 w 3543299"/>
              <a:gd name="connsiteY61" fmla="*/ 1071267 h 3567208"/>
              <a:gd name="connsiteX62" fmla="*/ 2131017 w 3543299"/>
              <a:gd name="connsiteY62" fmla="*/ 1071267 h 3567208"/>
              <a:gd name="connsiteX63" fmla="*/ 2131017 w 3543299"/>
              <a:gd name="connsiteY63" fmla="*/ 601248 h 3567208"/>
              <a:gd name="connsiteX64" fmla="*/ 703764 w 3543299"/>
              <a:gd name="connsiteY64" fmla="*/ 0 h 3567208"/>
              <a:gd name="connsiteX65" fmla="*/ 1752924 w 3543299"/>
              <a:gd name="connsiteY65" fmla="*/ 0 h 3567208"/>
              <a:gd name="connsiteX66" fmla="*/ 2013705 w 3543299"/>
              <a:gd name="connsiteY66" fmla="*/ 212543 h 3567208"/>
              <a:gd name="connsiteX67" fmla="*/ 2017092 w 3543299"/>
              <a:gd name="connsiteY67" fmla="*/ 246136 h 3567208"/>
              <a:gd name="connsiteX68" fmla="*/ 2118191 w 3543299"/>
              <a:gd name="connsiteY68" fmla="*/ 246136 h 3567208"/>
              <a:gd name="connsiteX69" fmla="*/ 2363924 w 3543299"/>
              <a:gd name="connsiteY69" fmla="*/ 491869 h 3567208"/>
              <a:gd name="connsiteX70" fmla="*/ 2363924 w 3543299"/>
              <a:gd name="connsiteY70" fmla="*/ 3330031 h 3567208"/>
              <a:gd name="connsiteX71" fmla="*/ 2484083 w 3543299"/>
              <a:gd name="connsiteY71" fmla="*/ 3330031 h 3567208"/>
              <a:gd name="connsiteX72" fmla="*/ 2484083 w 3543299"/>
              <a:gd name="connsiteY72" fmla="*/ 3096123 h 3567208"/>
              <a:gd name="connsiteX73" fmla="*/ 3201797 w 3543299"/>
              <a:gd name="connsiteY73" fmla="*/ 3096123 h 3567208"/>
              <a:gd name="connsiteX74" fmla="*/ 3201797 w 3543299"/>
              <a:gd name="connsiteY74" fmla="*/ 2961045 h 3567208"/>
              <a:gd name="connsiteX75" fmla="*/ 2484083 w 3543299"/>
              <a:gd name="connsiteY75" fmla="*/ 2961045 h 3567208"/>
              <a:gd name="connsiteX76" fmla="*/ 2484083 w 3543299"/>
              <a:gd name="connsiteY76" fmla="*/ 2740030 h 3567208"/>
              <a:gd name="connsiteX77" fmla="*/ 3201797 w 3543299"/>
              <a:gd name="connsiteY77" fmla="*/ 2740030 h 3567208"/>
              <a:gd name="connsiteX78" fmla="*/ 3201797 w 3543299"/>
              <a:gd name="connsiteY78" fmla="*/ 2604952 h 3567208"/>
              <a:gd name="connsiteX79" fmla="*/ 2484083 w 3543299"/>
              <a:gd name="connsiteY79" fmla="*/ 2604952 h 3567208"/>
              <a:gd name="connsiteX80" fmla="*/ 2484083 w 3543299"/>
              <a:gd name="connsiteY80" fmla="*/ 2383938 h 3567208"/>
              <a:gd name="connsiteX81" fmla="*/ 3201797 w 3543299"/>
              <a:gd name="connsiteY81" fmla="*/ 2383938 h 3567208"/>
              <a:gd name="connsiteX82" fmla="*/ 3201797 w 3543299"/>
              <a:gd name="connsiteY82" fmla="*/ 2248860 h 3567208"/>
              <a:gd name="connsiteX83" fmla="*/ 2484083 w 3543299"/>
              <a:gd name="connsiteY83" fmla="*/ 2248860 h 3567208"/>
              <a:gd name="connsiteX84" fmla="*/ 2484083 w 3543299"/>
              <a:gd name="connsiteY84" fmla="*/ 2027846 h 3567208"/>
              <a:gd name="connsiteX85" fmla="*/ 3201797 w 3543299"/>
              <a:gd name="connsiteY85" fmla="*/ 2027846 h 3567208"/>
              <a:gd name="connsiteX86" fmla="*/ 3201797 w 3543299"/>
              <a:gd name="connsiteY86" fmla="*/ 1892768 h 3567208"/>
              <a:gd name="connsiteX87" fmla="*/ 2484083 w 3543299"/>
              <a:gd name="connsiteY87" fmla="*/ 1892768 h 3567208"/>
              <a:gd name="connsiteX88" fmla="*/ 2484083 w 3543299"/>
              <a:gd name="connsiteY88" fmla="*/ 1671754 h 3567208"/>
              <a:gd name="connsiteX89" fmla="*/ 3201797 w 3543299"/>
              <a:gd name="connsiteY89" fmla="*/ 1671754 h 3567208"/>
              <a:gd name="connsiteX90" fmla="*/ 3201797 w 3543299"/>
              <a:gd name="connsiteY90" fmla="*/ 1536676 h 3567208"/>
              <a:gd name="connsiteX91" fmla="*/ 2484083 w 3543299"/>
              <a:gd name="connsiteY91" fmla="*/ 1536676 h 3567208"/>
              <a:gd name="connsiteX92" fmla="*/ 2484083 w 3543299"/>
              <a:gd name="connsiteY92" fmla="*/ 1315662 h 3567208"/>
              <a:gd name="connsiteX93" fmla="*/ 3201797 w 3543299"/>
              <a:gd name="connsiteY93" fmla="*/ 1315662 h 3567208"/>
              <a:gd name="connsiteX94" fmla="*/ 3201797 w 3543299"/>
              <a:gd name="connsiteY94" fmla="*/ 1180584 h 3567208"/>
              <a:gd name="connsiteX95" fmla="*/ 2484083 w 3543299"/>
              <a:gd name="connsiteY95" fmla="*/ 1180584 h 3567208"/>
              <a:gd name="connsiteX96" fmla="*/ 2484083 w 3543299"/>
              <a:gd name="connsiteY96" fmla="*/ 709813 h 3567208"/>
              <a:gd name="connsiteX97" fmla="*/ 2610708 w 3543299"/>
              <a:gd name="connsiteY97" fmla="*/ 709813 h 3567208"/>
              <a:gd name="connsiteX98" fmla="*/ 2610708 w 3543299"/>
              <a:gd name="connsiteY98" fmla="*/ 352511 h 3567208"/>
              <a:gd name="connsiteX99" fmla="*/ 2728684 w 3543299"/>
              <a:gd name="connsiteY99" fmla="*/ 234535 h 3567208"/>
              <a:gd name="connsiteX100" fmla="*/ 2846660 w 3543299"/>
              <a:gd name="connsiteY100" fmla="*/ 352511 h 3567208"/>
              <a:gd name="connsiteX101" fmla="*/ 2846659 w 3543299"/>
              <a:gd name="connsiteY101" fmla="*/ 709813 h 3567208"/>
              <a:gd name="connsiteX102" fmla="*/ 2988348 w 3543299"/>
              <a:gd name="connsiteY102" fmla="*/ 709813 h 3567208"/>
              <a:gd name="connsiteX103" fmla="*/ 3192559 w 3543299"/>
              <a:gd name="connsiteY103" fmla="*/ 914024 h 3567208"/>
              <a:gd name="connsiteX104" fmla="*/ 3192559 w 3543299"/>
              <a:gd name="connsiteY104" fmla="*/ 953721 h 3567208"/>
              <a:gd name="connsiteX105" fmla="*/ 3244443 w 3543299"/>
              <a:gd name="connsiteY105" fmla="*/ 953721 h 3567208"/>
              <a:gd name="connsiteX106" fmla="*/ 3448654 w 3543299"/>
              <a:gd name="connsiteY106" fmla="*/ 1157932 h 3567208"/>
              <a:gd name="connsiteX107" fmla="*/ 3448654 w 3543299"/>
              <a:gd name="connsiteY107" fmla="*/ 3330031 h 3567208"/>
              <a:gd name="connsiteX108" fmla="*/ 3543299 w 3543299"/>
              <a:gd name="connsiteY108" fmla="*/ 3330031 h 3567208"/>
              <a:gd name="connsiteX109" fmla="*/ 3543299 w 3543299"/>
              <a:gd name="connsiteY109" fmla="*/ 3567208 h 3567208"/>
              <a:gd name="connsiteX110" fmla="*/ 0 w 3543299"/>
              <a:gd name="connsiteY110" fmla="*/ 3567208 h 3567208"/>
              <a:gd name="connsiteX111" fmla="*/ 0 w 3543299"/>
              <a:gd name="connsiteY111" fmla="*/ 3330031 h 3567208"/>
              <a:gd name="connsiteX112" fmla="*/ 90307 w 3543299"/>
              <a:gd name="connsiteY112" fmla="*/ 3330031 h 3567208"/>
              <a:gd name="connsiteX113" fmla="*/ 90307 w 3543299"/>
              <a:gd name="connsiteY113" fmla="*/ 491869 h 3567208"/>
              <a:gd name="connsiteX114" fmla="*/ 336040 w 3543299"/>
              <a:gd name="connsiteY114" fmla="*/ 246136 h 3567208"/>
              <a:gd name="connsiteX115" fmla="*/ 439597 w 3543299"/>
              <a:gd name="connsiteY115" fmla="*/ 246136 h 3567208"/>
              <a:gd name="connsiteX116" fmla="*/ 442983 w 3543299"/>
              <a:gd name="connsiteY116" fmla="*/ 212543 h 3567208"/>
              <a:gd name="connsiteX117" fmla="*/ 703764 w 3543299"/>
              <a:gd name="connsiteY117" fmla="*/ 0 h 3567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3543299" h="3567208">
                <a:moveTo>
                  <a:pt x="336094" y="2744499"/>
                </a:moveTo>
                <a:lnTo>
                  <a:pt x="336094" y="3214518"/>
                </a:lnTo>
                <a:lnTo>
                  <a:pt x="695462" y="3214518"/>
                </a:lnTo>
                <a:lnTo>
                  <a:pt x="695462" y="2744499"/>
                </a:lnTo>
                <a:close/>
                <a:moveTo>
                  <a:pt x="814612" y="2744498"/>
                </a:moveTo>
                <a:lnTo>
                  <a:pt x="814612" y="3214517"/>
                </a:lnTo>
                <a:lnTo>
                  <a:pt x="1173980" y="3214517"/>
                </a:lnTo>
                <a:lnTo>
                  <a:pt x="1173980" y="2744498"/>
                </a:lnTo>
                <a:close/>
                <a:moveTo>
                  <a:pt x="1293130" y="2744497"/>
                </a:moveTo>
                <a:lnTo>
                  <a:pt x="1293130" y="3214516"/>
                </a:lnTo>
                <a:lnTo>
                  <a:pt x="1652498" y="3214516"/>
                </a:lnTo>
                <a:lnTo>
                  <a:pt x="1652498" y="2744497"/>
                </a:lnTo>
                <a:close/>
                <a:moveTo>
                  <a:pt x="1771649" y="2744496"/>
                </a:moveTo>
                <a:lnTo>
                  <a:pt x="1771649" y="3214515"/>
                </a:lnTo>
                <a:lnTo>
                  <a:pt x="2131017" y="3214515"/>
                </a:lnTo>
                <a:lnTo>
                  <a:pt x="2131017" y="2744496"/>
                </a:lnTo>
                <a:close/>
                <a:moveTo>
                  <a:pt x="336094" y="2030082"/>
                </a:moveTo>
                <a:lnTo>
                  <a:pt x="336094" y="2500101"/>
                </a:lnTo>
                <a:lnTo>
                  <a:pt x="695462" y="2500101"/>
                </a:lnTo>
                <a:lnTo>
                  <a:pt x="695462" y="2030082"/>
                </a:lnTo>
                <a:close/>
                <a:moveTo>
                  <a:pt x="814613" y="2030081"/>
                </a:moveTo>
                <a:lnTo>
                  <a:pt x="814613" y="2500100"/>
                </a:lnTo>
                <a:lnTo>
                  <a:pt x="1173980" y="2500100"/>
                </a:lnTo>
                <a:lnTo>
                  <a:pt x="1173980" y="2030081"/>
                </a:lnTo>
                <a:close/>
                <a:moveTo>
                  <a:pt x="1293130" y="2030080"/>
                </a:moveTo>
                <a:lnTo>
                  <a:pt x="1293130" y="2500099"/>
                </a:lnTo>
                <a:lnTo>
                  <a:pt x="1652498" y="2500099"/>
                </a:lnTo>
                <a:lnTo>
                  <a:pt x="1652498" y="2030080"/>
                </a:lnTo>
                <a:close/>
                <a:moveTo>
                  <a:pt x="1771649" y="2030079"/>
                </a:moveTo>
                <a:lnTo>
                  <a:pt x="1771649" y="2500098"/>
                </a:lnTo>
                <a:lnTo>
                  <a:pt x="2131017" y="2500098"/>
                </a:lnTo>
                <a:lnTo>
                  <a:pt x="2131017" y="2030079"/>
                </a:lnTo>
                <a:close/>
                <a:moveTo>
                  <a:pt x="336095" y="1315665"/>
                </a:moveTo>
                <a:lnTo>
                  <a:pt x="336095" y="1785684"/>
                </a:lnTo>
                <a:lnTo>
                  <a:pt x="695463" y="1785684"/>
                </a:lnTo>
                <a:lnTo>
                  <a:pt x="695463" y="1315665"/>
                </a:lnTo>
                <a:close/>
                <a:moveTo>
                  <a:pt x="814613" y="1315664"/>
                </a:moveTo>
                <a:lnTo>
                  <a:pt x="814613" y="1785683"/>
                </a:lnTo>
                <a:lnTo>
                  <a:pt x="1173980" y="1785683"/>
                </a:lnTo>
                <a:lnTo>
                  <a:pt x="1173980" y="1315664"/>
                </a:lnTo>
                <a:close/>
                <a:moveTo>
                  <a:pt x="1293130" y="1315663"/>
                </a:moveTo>
                <a:lnTo>
                  <a:pt x="1293130" y="1785682"/>
                </a:lnTo>
                <a:lnTo>
                  <a:pt x="1652498" y="1785682"/>
                </a:lnTo>
                <a:lnTo>
                  <a:pt x="1652498" y="1315663"/>
                </a:lnTo>
                <a:close/>
                <a:moveTo>
                  <a:pt x="1771649" y="1315662"/>
                </a:moveTo>
                <a:lnTo>
                  <a:pt x="1771649" y="1785681"/>
                </a:lnTo>
                <a:lnTo>
                  <a:pt x="2131017" y="1785681"/>
                </a:lnTo>
                <a:lnTo>
                  <a:pt x="2131017" y="1315662"/>
                </a:lnTo>
                <a:close/>
                <a:moveTo>
                  <a:pt x="336095" y="601251"/>
                </a:moveTo>
                <a:lnTo>
                  <a:pt x="336095" y="1071271"/>
                </a:lnTo>
                <a:lnTo>
                  <a:pt x="695463" y="1071271"/>
                </a:lnTo>
                <a:lnTo>
                  <a:pt x="695463" y="601251"/>
                </a:lnTo>
                <a:close/>
                <a:moveTo>
                  <a:pt x="814613" y="601250"/>
                </a:moveTo>
                <a:lnTo>
                  <a:pt x="814613" y="1071270"/>
                </a:lnTo>
                <a:lnTo>
                  <a:pt x="1173980" y="1071270"/>
                </a:lnTo>
                <a:lnTo>
                  <a:pt x="1173980" y="601250"/>
                </a:lnTo>
                <a:close/>
                <a:moveTo>
                  <a:pt x="1293130" y="601249"/>
                </a:moveTo>
                <a:lnTo>
                  <a:pt x="1293130" y="1071268"/>
                </a:lnTo>
                <a:lnTo>
                  <a:pt x="1652498" y="1071268"/>
                </a:lnTo>
                <a:lnTo>
                  <a:pt x="1652498" y="601249"/>
                </a:lnTo>
                <a:close/>
                <a:moveTo>
                  <a:pt x="1771649" y="601248"/>
                </a:moveTo>
                <a:lnTo>
                  <a:pt x="1771649" y="1071267"/>
                </a:lnTo>
                <a:lnTo>
                  <a:pt x="2131017" y="1071267"/>
                </a:lnTo>
                <a:lnTo>
                  <a:pt x="2131017" y="601248"/>
                </a:lnTo>
                <a:close/>
                <a:moveTo>
                  <a:pt x="703764" y="0"/>
                </a:moveTo>
                <a:lnTo>
                  <a:pt x="1752924" y="0"/>
                </a:lnTo>
                <a:cubicBezTo>
                  <a:pt x="1881560" y="0"/>
                  <a:pt x="1988884" y="91246"/>
                  <a:pt x="2013705" y="212543"/>
                </a:cubicBezTo>
                <a:lnTo>
                  <a:pt x="2017092" y="246136"/>
                </a:lnTo>
                <a:lnTo>
                  <a:pt x="2118191" y="246136"/>
                </a:lnTo>
                <a:cubicBezTo>
                  <a:pt x="2253906" y="246136"/>
                  <a:pt x="2363924" y="356154"/>
                  <a:pt x="2363924" y="491869"/>
                </a:cubicBezTo>
                <a:lnTo>
                  <a:pt x="2363924" y="3330031"/>
                </a:lnTo>
                <a:lnTo>
                  <a:pt x="2484083" y="3330031"/>
                </a:lnTo>
                <a:lnTo>
                  <a:pt x="2484083" y="3096123"/>
                </a:lnTo>
                <a:lnTo>
                  <a:pt x="3201797" y="3096123"/>
                </a:lnTo>
                <a:lnTo>
                  <a:pt x="3201797" y="2961045"/>
                </a:lnTo>
                <a:lnTo>
                  <a:pt x="2484083" y="2961045"/>
                </a:lnTo>
                <a:lnTo>
                  <a:pt x="2484083" y="2740030"/>
                </a:lnTo>
                <a:lnTo>
                  <a:pt x="3201797" y="2740030"/>
                </a:lnTo>
                <a:lnTo>
                  <a:pt x="3201797" y="2604952"/>
                </a:lnTo>
                <a:lnTo>
                  <a:pt x="2484083" y="2604952"/>
                </a:lnTo>
                <a:lnTo>
                  <a:pt x="2484083" y="2383938"/>
                </a:lnTo>
                <a:lnTo>
                  <a:pt x="3201797" y="2383938"/>
                </a:lnTo>
                <a:lnTo>
                  <a:pt x="3201797" y="2248860"/>
                </a:lnTo>
                <a:lnTo>
                  <a:pt x="2484083" y="2248860"/>
                </a:lnTo>
                <a:lnTo>
                  <a:pt x="2484083" y="2027846"/>
                </a:lnTo>
                <a:lnTo>
                  <a:pt x="3201797" y="2027846"/>
                </a:lnTo>
                <a:lnTo>
                  <a:pt x="3201797" y="1892768"/>
                </a:lnTo>
                <a:lnTo>
                  <a:pt x="2484083" y="1892768"/>
                </a:lnTo>
                <a:lnTo>
                  <a:pt x="2484083" y="1671754"/>
                </a:lnTo>
                <a:lnTo>
                  <a:pt x="3201797" y="1671754"/>
                </a:lnTo>
                <a:lnTo>
                  <a:pt x="3201797" y="1536676"/>
                </a:lnTo>
                <a:lnTo>
                  <a:pt x="2484083" y="1536676"/>
                </a:lnTo>
                <a:lnTo>
                  <a:pt x="2484083" y="1315662"/>
                </a:lnTo>
                <a:lnTo>
                  <a:pt x="3201797" y="1315662"/>
                </a:lnTo>
                <a:lnTo>
                  <a:pt x="3201797" y="1180584"/>
                </a:lnTo>
                <a:lnTo>
                  <a:pt x="2484083" y="1180584"/>
                </a:lnTo>
                <a:lnTo>
                  <a:pt x="2484083" y="709813"/>
                </a:lnTo>
                <a:lnTo>
                  <a:pt x="2610708" y="709813"/>
                </a:lnTo>
                <a:lnTo>
                  <a:pt x="2610708" y="352511"/>
                </a:lnTo>
                <a:cubicBezTo>
                  <a:pt x="2610708" y="287355"/>
                  <a:pt x="2663528" y="234535"/>
                  <a:pt x="2728684" y="234535"/>
                </a:cubicBezTo>
                <a:cubicBezTo>
                  <a:pt x="2793840" y="234535"/>
                  <a:pt x="2846660" y="287355"/>
                  <a:pt x="2846660" y="352511"/>
                </a:cubicBezTo>
                <a:lnTo>
                  <a:pt x="2846659" y="709813"/>
                </a:lnTo>
                <a:lnTo>
                  <a:pt x="2988348" y="709813"/>
                </a:lnTo>
                <a:cubicBezTo>
                  <a:pt x="3101131" y="709813"/>
                  <a:pt x="3192559" y="801241"/>
                  <a:pt x="3192559" y="914024"/>
                </a:cubicBezTo>
                <a:lnTo>
                  <a:pt x="3192559" y="953721"/>
                </a:lnTo>
                <a:lnTo>
                  <a:pt x="3244443" y="953721"/>
                </a:lnTo>
                <a:cubicBezTo>
                  <a:pt x="3357226" y="953721"/>
                  <a:pt x="3448654" y="1045149"/>
                  <a:pt x="3448654" y="1157932"/>
                </a:cubicBezTo>
                <a:lnTo>
                  <a:pt x="3448654" y="3330031"/>
                </a:lnTo>
                <a:lnTo>
                  <a:pt x="3543299" y="3330031"/>
                </a:lnTo>
                <a:lnTo>
                  <a:pt x="3543299" y="3567208"/>
                </a:lnTo>
                <a:lnTo>
                  <a:pt x="0" y="3567208"/>
                </a:lnTo>
                <a:lnTo>
                  <a:pt x="0" y="3330031"/>
                </a:lnTo>
                <a:lnTo>
                  <a:pt x="90307" y="3330031"/>
                </a:lnTo>
                <a:lnTo>
                  <a:pt x="90307" y="491869"/>
                </a:lnTo>
                <a:cubicBezTo>
                  <a:pt x="90307" y="356154"/>
                  <a:pt x="200325" y="246136"/>
                  <a:pt x="336040" y="246136"/>
                </a:cubicBezTo>
                <a:lnTo>
                  <a:pt x="439597" y="246136"/>
                </a:lnTo>
                <a:lnTo>
                  <a:pt x="442983" y="212543"/>
                </a:lnTo>
                <a:cubicBezTo>
                  <a:pt x="467804" y="91246"/>
                  <a:pt x="575128" y="0"/>
                  <a:pt x="703764" y="0"/>
                </a:cubicBezTo>
                <a:close/>
              </a:path>
            </a:pathLst>
          </a:custGeom>
          <a:solidFill>
            <a:srgbClr val="4DA6FF"/>
          </a:solidFill>
          <a:ln w="9525" cap="flat" cmpd="sng" algn="ctr">
            <a:no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p>
            <a:pPr algn="ctr" defTabSz="914126" eaLnBrk="0" fontAlgn="base" hangingPunct="0">
              <a:spcBef>
                <a:spcPct val="0"/>
              </a:spcBef>
              <a:spcAft>
                <a:spcPct val="0"/>
              </a:spcAft>
            </a:pPr>
            <a:endParaRPr lang="en-US" sz="1799" dirty="0">
              <a:solidFill>
                <a:schemeClr val="bg1"/>
              </a:solidFill>
              <a:ea typeface="MS PGothic"/>
              <a:cs typeface="MS PGothic"/>
            </a:endParaRPr>
          </a:p>
        </p:txBody>
      </p:sp>
      <p:grpSp>
        <p:nvGrpSpPr>
          <p:cNvPr id="16" name="Group 15"/>
          <p:cNvGrpSpPr/>
          <p:nvPr/>
        </p:nvGrpSpPr>
        <p:grpSpPr>
          <a:xfrm>
            <a:off x="9820259" y="3226764"/>
            <a:ext cx="1028706" cy="1064857"/>
            <a:chOff x="5276445" y="208365"/>
            <a:chExt cx="5634068" cy="5832061"/>
          </a:xfrm>
          <a:solidFill>
            <a:srgbClr val="4DA6FF"/>
          </a:solidFill>
        </p:grpSpPr>
        <p:sp>
          <p:nvSpPr>
            <p:cNvPr id="17" name="Freeform 16"/>
            <p:cNvSpPr/>
            <p:nvPr/>
          </p:nvSpPr>
          <p:spPr bwMode="auto">
            <a:xfrm>
              <a:off x="5276445" y="385878"/>
              <a:ext cx="1976008" cy="5224733"/>
            </a:xfrm>
            <a:custGeom>
              <a:avLst/>
              <a:gdLst>
                <a:gd name="connsiteX0" fmla="*/ 513946 w 1976008"/>
                <a:gd name="connsiteY0" fmla="*/ 1316444 h 5224733"/>
                <a:gd name="connsiteX1" fmla="*/ 807071 w 1976008"/>
                <a:gd name="connsiteY1" fmla="*/ 1316444 h 5224733"/>
                <a:gd name="connsiteX2" fmla="*/ 786856 w 1976008"/>
                <a:gd name="connsiteY2" fmla="*/ 1318580 h 5224733"/>
                <a:gd name="connsiteX3" fmla="*/ 997339 w 1976008"/>
                <a:gd name="connsiteY3" fmla="*/ 2070916 h 5224733"/>
                <a:gd name="connsiteX4" fmla="*/ 1068449 w 1976008"/>
                <a:gd name="connsiteY4" fmla="*/ 1517687 h 5224733"/>
                <a:gd name="connsiteX5" fmla="*/ 974584 w 1976008"/>
                <a:gd name="connsiteY5" fmla="*/ 1375467 h 5224733"/>
                <a:gd name="connsiteX6" fmla="*/ 973163 w 1976008"/>
                <a:gd name="connsiteY6" fmla="*/ 1320002 h 5224733"/>
                <a:gd name="connsiteX7" fmla="*/ 973346 w 1976008"/>
                <a:gd name="connsiteY7" fmla="*/ 1316444 h 5224733"/>
                <a:gd name="connsiteX8" fmla="*/ 1314630 w 1976008"/>
                <a:gd name="connsiteY8" fmla="*/ 1316444 h 5224733"/>
                <a:gd name="connsiteX9" fmla="*/ 1308098 w 1976008"/>
                <a:gd name="connsiteY9" fmla="*/ 1337485 h 5224733"/>
                <a:gd name="connsiteX10" fmla="*/ 1297176 w 1976008"/>
                <a:gd name="connsiteY10" fmla="*/ 1409048 h 5224733"/>
                <a:gd name="connsiteX11" fmla="*/ 1294567 w 1976008"/>
                <a:gd name="connsiteY11" fmla="*/ 1460726 h 5224733"/>
                <a:gd name="connsiteX12" fmla="*/ 1271310 w 1976008"/>
                <a:gd name="connsiteY12" fmla="*/ 1492397 h 5224733"/>
                <a:gd name="connsiteX13" fmla="*/ 1264910 w 1976008"/>
                <a:gd name="connsiteY13" fmla="*/ 1517686 h 5224733"/>
                <a:gd name="connsiteX14" fmla="*/ 1285012 w 1976008"/>
                <a:gd name="connsiteY14" fmla="*/ 1617950 h 5224733"/>
                <a:gd name="connsiteX15" fmla="*/ 1293455 w 1976008"/>
                <a:gd name="connsiteY15" fmla="*/ 1687526 h 5224733"/>
                <a:gd name="connsiteX16" fmla="*/ 1293455 w 1976008"/>
                <a:gd name="connsiteY16" fmla="*/ 2879711 h 5224733"/>
                <a:gd name="connsiteX17" fmla="*/ 1868940 w 1976008"/>
                <a:gd name="connsiteY17" fmla="*/ 3585807 h 5224733"/>
                <a:gd name="connsiteX18" fmla="*/ 1976008 w 1976008"/>
                <a:gd name="connsiteY18" fmla="*/ 3596601 h 5224733"/>
                <a:gd name="connsiteX19" fmla="*/ 1976008 w 1976008"/>
                <a:gd name="connsiteY19" fmla="*/ 4815144 h 5224733"/>
                <a:gd name="connsiteX20" fmla="*/ 1566419 w 1976008"/>
                <a:gd name="connsiteY20" fmla="*/ 5224733 h 5224733"/>
                <a:gd name="connsiteX21" fmla="*/ 1189018 w 1976008"/>
                <a:gd name="connsiteY21" fmla="*/ 4974575 h 5224733"/>
                <a:gd name="connsiteX22" fmla="*/ 1171156 w 1976008"/>
                <a:gd name="connsiteY22" fmla="*/ 4917033 h 5224733"/>
                <a:gd name="connsiteX23" fmla="*/ 1153293 w 1976008"/>
                <a:gd name="connsiteY23" fmla="*/ 4974575 h 5224733"/>
                <a:gd name="connsiteX24" fmla="*/ 775892 w 1976008"/>
                <a:gd name="connsiteY24" fmla="*/ 5224733 h 5224733"/>
                <a:gd name="connsiteX25" fmla="*/ 366303 w 1976008"/>
                <a:gd name="connsiteY25" fmla="*/ 4815144 h 5224733"/>
                <a:gd name="connsiteX26" fmla="*/ 366303 w 1976008"/>
                <a:gd name="connsiteY26" fmla="*/ 3181273 h 5224733"/>
                <a:gd name="connsiteX27" fmla="*/ 313895 w 1976008"/>
                <a:gd name="connsiteY27" fmla="*/ 3165005 h 5224733"/>
                <a:gd name="connsiteX28" fmla="*/ 0 w 1976008"/>
                <a:gd name="connsiteY28" fmla="*/ 2691448 h 5224733"/>
                <a:gd name="connsiteX29" fmla="*/ 0 w 1976008"/>
                <a:gd name="connsiteY29" fmla="*/ 1830390 h 5224733"/>
                <a:gd name="connsiteX30" fmla="*/ 513946 w 1976008"/>
                <a:gd name="connsiteY30" fmla="*/ 1316444 h 5224733"/>
                <a:gd name="connsiteX31" fmla="*/ 1167260 w 1976008"/>
                <a:gd name="connsiteY31" fmla="*/ 0 h 5224733"/>
                <a:gd name="connsiteX32" fmla="*/ 1739718 w 1976008"/>
                <a:gd name="connsiteY32" fmla="*/ 572459 h 5224733"/>
                <a:gd name="connsiteX33" fmla="*/ 1694732 w 1976008"/>
                <a:gd name="connsiteY33" fmla="*/ 795286 h 5224733"/>
                <a:gd name="connsiteX34" fmla="*/ 1660507 w 1976008"/>
                <a:gd name="connsiteY34" fmla="*/ 858340 h 5224733"/>
                <a:gd name="connsiteX35" fmla="*/ 1611222 w 1976008"/>
                <a:gd name="connsiteY35" fmla="*/ 885091 h 5224733"/>
                <a:gd name="connsiteX36" fmla="*/ 1416546 w 1976008"/>
                <a:gd name="connsiteY36" fmla="*/ 1079767 h 5224733"/>
                <a:gd name="connsiteX37" fmla="*/ 1412082 w 1976008"/>
                <a:gd name="connsiteY37" fmla="*/ 1087992 h 5224733"/>
                <a:gd name="connsiteX38" fmla="*/ 1390086 w 1976008"/>
                <a:gd name="connsiteY38" fmla="*/ 1099931 h 5224733"/>
                <a:gd name="connsiteX39" fmla="*/ 1167260 w 1976008"/>
                <a:gd name="connsiteY39" fmla="*/ 1144918 h 5224733"/>
                <a:gd name="connsiteX40" fmla="*/ 594801 w 1976008"/>
                <a:gd name="connsiteY40" fmla="*/ 572459 h 5224733"/>
                <a:gd name="connsiteX41" fmla="*/ 1167260 w 1976008"/>
                <a:gd name="connsiteY41" fmla="*/ 0 h 522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976008" h="5224733">
                  <a:moveTo>
                    <a:pt x="513946" y="1316444"/>
                  </a:moveTo>
                  <a:lnTo>
                    <a:pt x="807071" y="1316444"/>
                  </a:lnTo>
                  <a:lnTo>
                    <a:pt x="786856" y="1318580"/>
                  </a:lnTo>
                  <a:cubicBezTo>
                    <a:pt x="800420" y="1580262"/>
                    <a:pt x="950408" y="2037731"/>
                    <a:pt x="997339" y="2070916"/>
                  </a:cubicBezTo>
                  <a:cubicBezTo>
                    <a:pt x="1044271" y="2104100"/>
                    <a:pt x="1002370" y="1779369"/>
                    <a:pt x="1068449" y="1517687"/>
                  </a:cubicBezTo>
                  <a:cubicBezTo>
                    <a:pt x="1075085" y="1488294"/>
                    <a:pt x="1013458" y="1441836"/>
                    <a:pt x="974584" y="1375467"/>
                  </a:cubicBezTo>
                  <a:cubicBezTo>
                    <a:pt x="972979" y="1361049"/>
                    <a:pt x="978851" y="1374373"/>
                    <a:pt x="973163" y="1320002"/>
                  </a:cubicBezTo>
                  <a:lnTo>
                    <a:pt x="973346" y="1316444"/>
                  </a:lnTo>
                  <a:lnTo>
                    <a:pt x="1314630" y="1316444"/>
                  </a:lnTo>
                  <a:lnTo>
                    <a:pt x="1308098" y="1337485"/>
                  </a:lnTo>
                  <a:cubicBezTo>
                    <a:pt x="1303298" y="1360944"/>
                    <a:pt x="1299637" y="1384819"/>
                    <a:pt x="1297176" y="1409048"/>
                  </a:cubicBezTo>
                  <a:lnTo>
                    <a:pt x="1294567" y="1460726"/>
                  </a:lnTo>
                  <a:lnTo>
                    <a:pt x="1271310" y="1492397"/>
                  </a:lnTo>
                  <a:cubicBezTo>
                    <a:pt x="1265858" y="1501923"/>
                    <a:pt x="1263251" y="1510338"/>
                    <a:pt x="1264910" y="1517686"/>
                  </a:cubicBezTo>
                  <a:cubicBezTo>
                    <a:pt x="1273170" y="1550396"/>
                    <a:pt x="1279742" y="1584091"/>
                    <a:pt x="1285012" y="1617950"/>
                  </a:cubicBezTo>
                  <a:lnTo>
                    <a:pt x="1293455" y="1687526"/>
                  </a:lnTo>
                  <a:lnTo>
                    <a:pt x="1293455" y="2879711"/>
                  </a:lnTo>
                  <a:cubicBezTo>
                    <a:pt x="1293455" y="3228007"/>
                    <a:pt x="1540512" y="3518601"/>
                    <a:pt x="1868940" y="3585807"/>
                  </a:cubicBezTo>
                  <a:lnTo>
                    <a:pt x="1976008" y="3596601"/>
                  </a:lnTo>
                  <a:lnTo>
                    <a:pt x="1976008" y="4815144"/>
                  </a:lnTo>
                  <a:cubicBezTo>
                    <a:pt x="1976008" y="5041354"/>
                    <a:pt x="1792629" y="5224733"/>
                    <a:pt x="1566419" y="5224733"/>
                  </a:cubicBezTo>
                  <a:cubicBezTo>
                    <a:pt x="1396761" y="5224733"/>
                    <a:pt x="1251197" y="5121583"/>
                    <a:pt x="1189018" y="4974575"/>
                  </a:cubicBezTo>
                  <a:lnTo>
                    <a:pt x="1171156" y="4917033"/>
                  </a:lnTo>
                  <a:lnTo>
                    <a:pt x="1153293" y="4974575"/>
                  </a:lnTo>
                  <a:cubicBezTo>
                    <a:pt x="1091115" y="5121583"/>
                    <a:pt x="945550" y="5224733"/>
                    <a:pt x="775892" y="5224733"/>
                  </a:cubicBezTo>
                  <a:cubicBezTo>
                    <a:pt x="549682" y="5224733"/>
                    <a:pt x="366303" y="5041354"/>
                    <a:pt x="366303" y="4815144"/>
                  </a:cubicBezTo>
                  <a:lnTo>
                    <a:pt x="366303" y="3181273"/>
                  </a:lnTo>
                  <a:lnTo>
                    <a:pt x="313895" y="3165005"/>
                  </a:lnTo>
                  <a:cubicBezTo>
                    <a:pt x="129432" y="3086984"/>
                    <a:pt x="0" y="2904331"/>
                    <a:pt x="0" y="2691448"/>
                  </a:cubicBezTo>
                  <a:lnTo>
                    <a:pt x="0" y="1830390"/>
                  </a:lnTo>
                  <a:cubicBezTo>
                    <a:pt x="0" y="1546545"/>
                    <a:pt x="230101" y="1316444"/>
                    <a:pt x="513946" y="1316444"/>
                  </a:cubicBezTo>
                  <a:close/>
                  <a:moveTo>
                    <a:pt x="1167260" y="0"/>
                  </a:moveTo>
                  <a:cubicBezTo>
                    <a:pt x="1483420" y="0"/>
                    <a:pt x="1739718" y="256299"/>
                    <a:pt x="1739718" y="572459"/>
                  </a:cubicBezTo>
                  <a:cubicBezTo>
                    <a:pt x="1739718" y="651499"/>
                    <a:pt x="1723700" y="726798"/>
                    <a:pt x="1694732" y="795286"/>
                  </a:cubicBezTo>
                  <a:lnTo>
                    <a:pt x="1660507" y="858340"/>
                  </a:lnTo>
                  <a:lnTo>
                    <a:pt x="1611222" y="885091"/>
                  </a:lnTo>
                  <a:cubicBezTo>
                    <a:pt x="1534535" y="936900"/>
                    <a:pt x="1468355" y="1003080"/>
                    <a:pt x="1416546" y="1079767"/>
                  </a:cubicBezTo>
                  <a:lnTo>
                    <a:pt x="1412082" y="1087992"/>
                  </a:lnTo>
                  <a:lnTo>
                    <a:pt x="1390086" y="1099931"/>
                  </a:lnTo>
                  <a:cubicBezTo>
                    <a:pt x="1321598" y="1128899"/>
                    <a:pt x="1246300" y="1144918"/>
                    <a:pt x="1167260" y="1144918"/>
                  </a:cubicBezTo>
                  <a:cubicBezTo>
                    <a:pt x="851100" y="1144918"/>
                    <a:pt x="594801" y="888619"/>
                    <a:pt x="594801" y="572459"/>
                  </a:cubicBezTo>
                  <a:cubicBezTo>
                    <a:pt x="594801" y="256299"/>
                    <a:pt x="851100" y="0"/>
                    <a:pt x="1167260" y="0"/>
                  </a:cubicBezTo>
                  <a:close/>
                </a:path>
              </a:pathLst>
            </a:custGeom>
            <a:grpFill/>
            <a:ln w="9525" cap="flat" cmpd="sng" algn="ctr">
              <a:no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p>
              <a:pPr algn="ctr" defTabSz="914126" eaLnBrk="0" fontAlgn="base" hangingPunct="0">
                <a:spcBef>
                  <a:spcPct val="0"/>
                </a:spcBef>
                <a:spcAft>
                  <a:spcPct val="0"/>
                </a:spcAft>
              </a:pPr>
              <a:endParaRPr lang="en-US" sz="1799" dirty="0">
                <a:solidFill>
                  <a:schemeClr val="bg1"/>
                </a:solidFill>
                <a:ea typeface="MS PGothic"/>
                <a:cs typeface="MS PGothic"/>
              </a:endParaRPr>
            </a:p>
          </p:txBody>
        </p:sp>
        <p:sp>
          <p:nvSpPr>
            <p:cNvPr id="18" name="Freeform 17"/>
            <p:cNvSpPr/>
            <p:nvPr/>
          </p:nvSpPr>
          <p:spPr bwMode="auto">
            <a:xfrm>
              <a:off x="6779780" y="208365"/>
              <a:ext cx="2630920" cy="5832061"/>
            </a:xfrm>
            <a:custGeom>
              <a:avLst/>
              <a:gdLst>
                <a:gd name="connsiteX0" fmla="*/ 573687 w 2630920"/>
                <a:gd name="connsiteY0" fmla="*/ 1469469 h 5832061"/>
                <a:gd name="connsiteX1" fmla="*/ 900886 w 2630920"/>
                <a:gd name="connsiteY1" fmla="*/ 1469469 h 5832061"/>
                <a:gd name="connsiteX2" fmla="*/ 878321 w 2630920"/>
                <a:gd name="connsiteY2" fmla="*/ 1471853 h 5832061"/>
                <a:gd name="connsiteX3" fmla="*/ 1113271 w 2630920"/>
                <a:gd name="connsiteY3" fmla="*/ 2311641 h 5832061"/>
                <a:gd name="connsiteX4" fmla="*/ 1192646 w 2630920"/>
                <a:gd name="connsiteY4" fmla="*/ 1694104 h 5832061"/>
                <a:gd name="connsiteX5" fmla="*/ 1087871 w 2630920"/>
                <a:gd name="connsiteY5" fmla="*/ 1535352 h 5832061"/>
                <a:gd name="connsiteX6" fmla="*/ 1086284 w 2630920"/>
                <a:gd name="connsiteY6" fmla="*/ 1473440 h 5832061"/>
                <a:gd name="connsiteX7" fmla="*/ 1086489 w 2630920"/>
                <a:gd name="connsiteY7" fmla="*/ 1469469 h 5832061"/>
                <a:gd name="connsiteX8" fmla="*/ 1518102 w 2630920"/>
                <a:gd name="connsiteY8" fmla="*/ 1469469 h 5832061"/>
                <a:gd name="connsiteX9" fmla="*/ 1518306 w 2630920"/>
                <a:gd name="connsiteY9" fmla="*/ 1473439 h 5832061"/>
                <a:gd name="connsiteX10" fmla="*/ 1516719 w 2630920"/>
                <a:gd name="connsiteY10" fmla="*/ 1535351 h 5832061"/>
                <a:gd name="connsiteX11" fmla="*/ 1411944 w 2630920"/>
                <a:gd name="connsiteY11" fmla="*/ 1694103 h 5832061"/>
                <a:gd name="connsiteX12" fmla="*/ 1491319 w 2630920"/>
                <a:gd name="connsiteY12" fmla="*/ 2311640 h 5832061"/>
                <a:gd name="connsiteX13" fmla="*/ 1726269 w 2630920"/>
                <a:gd name="connsiteY13" fmla="*/ 1471852 h 5832061"/>
                <a:gd name="connsiteX14" fmla="*/ 1703715 w 2630920"/>
                <a:gd name="connsiteY14" fmla="*/ 1469469 h 5832061"/>
                <a:gd name="connsiteX15" fmla="*/ 2057233 w 2630920"/>
                <a:gd name="connsiteY15" fmla="*/ 1469469 h 5832061"/>
                <a:gd name="connsiteX16" fmla="*/ 2630920 w 2630920"/>
                <a:gd name="connsiteY16" fmla="*/ 2043156 h 5832061"/>
                <a:gd name="connsiteX17" fmla="*/ 2630920 w 2630920"/>
                <a:gd name="connsiteY17" fmla="*/ 3004304 h 5832061"/>
                <a:gd name="connsiteX18" fmla="*/ 2280538 w 2630920"/>
                <a:gd name="connsiteY18" fmla="*/ 3532908 h 5832061"/>
                <a:gd name="connsiteX19" fmla="*/ 2205701 w 2630920"/>
                <a:gd name="connsiteY19" fmla="*/ 3556139 h 5832061"/>
                <a:gd name="connsiteX20" fmla="*/ 2205701 w 2630920"/>
                <a:gd name="connsiteY20" fmla="*/ 5374861 h 5832061"/>
                <a:gd name="connsiteX21" fmla="*/ 1748501 w 2630920"/>
                <a:gd name="connsiteY21" fmla="*/ 5832061 h 5832061"/>
                <a:gd name="connsiteX22" fmla="*/ 1327230 w 2630920"/>
                <a:gd name="connsiteY22" fmla="*/ 5552824 h 5832061"/>
                <a:gd name="connsiteX23" fmla="*/ 1307292 w 2630920"/>
                <a:gd name="connsiteY23" fmla="*/ 5488593 h 5832061"/>
                <a:gd name="connsiteX24" fmla="*/ 1287353 w 2630920"/>
                <a:gd name="connsiteY24" fmla="*/ 5552824 h 5832061"/>
                <a:gd name="connsiteX25" fmla="*/ 866082 w 2630920"/>
                <a:gd name="connsiteY25" fmla="*/ 5832061 h 5832061"/>
                <a:gd name="connsiteX26" fmla="*/ 408882 w 2630920"/>
                <a:gd name="connsiteY26" fmla="*/ 5374861 h 5832061"/>
                <a:gd name="connsiteX27" fmla="*/ 408882 w 2630920"/>
                <a:gd name="connsiteY27" fmla="*/ 3551067 h 5832061"/>
                <a:gd name="connsiteX28" fmla="*/ 350382 w 2630920"/>
                <a:gd name="connsiteY28" fmla="*/ 3532908 h 5832061"/>
                <a:gd name="connsiteX29" fmla="*/ 0 w 2630920"/>
                <a:gd name="connsiteY29" fmla="*/ 3004304 h 5832061"/>
                <a:gd name="connsiteX30" fmla="*/ 0 w 2630920"/>
                <a:gd name="connsiteY30" fmla="*/ 2043156 h 5832061"/>
                <a:gd name="connsiteX31" fmla="*/ 573687 w 2630920"/>
                <a:gd name="connsiteY31" fmla="*/ 1469469 h 5832061"/>
                <a:gd name="connsiteX32" fmla="*/ 1302943 w 2630920"/>
                <a:gd name="connsiteY32" fmla="*/ 0 h 5832061"/>
                <a:gd name="connsiteX33" fmla="*/ 1941945 w 2630920"/>
                <a:gd name="connsiteY33" fmla="*/ 639002 h 5832061"/>
                <a:gd name="connsiteX34" fmla="*/ 1302943 w 2630920"/>
                <a:gd name="connsiteY34" fmla="*/ 1278004 h 5832061"/>
                <a:gd name="connsiteX35" fmla="*/ 663941 w 2630920"/>
                <a:gd name="connsiteY35" fmla="*/ 639002 h 5832061"/>
                <a:gd name="connsiteX36" fmla="*/ 1302943 w 2630920"/>
                <a:gd name="connsiteY36" fmla="*/ 0 h 583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630920" h="5832061">
                  <a:moveTo>
                    <a:pt x="573687" y="1469469"/>
                  </a:moveTo>
                  <a:lnTo>
                    <a:pt x="900886" y="1469469"/>
                  </a:lnTo>
                  <a:lnTo>
                    <a:pt x="878321" y="1471853"/>
                  </a:lnTo>
                  <a:cubicBezTo>
                    <a:pt x="893461" y="1763953"/>
                    <a:pt x="1060884" y="2274599"/>
                    <a:pt x="1113271" y="2311641"/>
                  </a:cubicBezTo>
                  <a:cubicBezTo>
                    <a:pt x="1165658" y="2348683"/>
                    <a:pt x="1118886" y="1986204"/>
                    <a:pt x="1192646" y="1694104"/>
                  </a:cubicBezTo>
                  <a:cubicBezTo>
                    <a:pt x="1200054" y="1661295"/>
                    <a:pt x="1131263" y="1609436"/>
                    <a:pt x="1087871" y="1535352"/>
                  </a:cubicBezTo>
                  <a:cubicBezTo>
                    <a:pt x="1086079" y="1519258"/>
                    <a:pt x="1092634" y="1534131"/>
                    <a:pt x="1086284" y="1473440"/>
                  </a:cubicBezTo>
                  <a:lnTo>
                    <a:pt x="1086489" y="1469469"/>
                  </a:lnTo>
                  <a:lnTo>
                    <a:pt x="1518102" y="1469469"/>
                  </a:lnTo>
                  <a:lnTo>
                    <a:pt x="1518306" y="1473439"/>
                  </a:lnTo>
                  <a:cubicBezTo>
                    <a:pt x="1511956" y="1534130"/>
                    <a:pt x="1518511" y="1519257"/>
                    <a:pt x="1516719" y="1535351"/>
                  </a:cubicBezTo>
                  <a:cubicBezTo>
                    <a:pt x="1473327" y="1609435"/>
                    <a:pt x="1404536" y="1661294"/>
                    <a:pt x="1411944" y="1694103"/>
                  </a:cubicBezTo>
                  <a:cubicBezTo>
                    <a:pt x="1485704" y="1986203"/>
                    <a:pt x="1438932" y="2348682"/>
                    <a:pt x="1491319" y="2311640"/>
                  </a:cubicBezTo>
                  <a:cubicBezTo>
                    <a:pt x="1543706" y="2274598"/>
                    <a:pt x="1711129" y="1763952"/>
                    <a:pt x="1726269" y="1471852"/>
                  </a:cubicBezTo>
                  <a:lnTo>
                    <a:pt x="1703715" y="1469469"/>
                  </a:lnTo>
                  <a:lnTo>
                    <a:pt x="2057233" y="1469469"/>
                  </a:lnTo>
                  <a:cubicBezTo>
                    <a:pt x="2374072" y="1469469"/>
                    <a:pt x="2630920" y="1726317"/>
                    <a:pt x="2630920" y="2043156"/>
                  </a:cubicBezTo>
                  <a:lnTo>
                    <a:pt x="2630920" y="3004304"/>
                  </a:lnTo>
                  <a:cubicBezTo>
                    <a:pt x="2630920" y="3241933"/>
                    <a:pt x="2486443" y="3445818"/>
                    <a:pt x="2280538" y="3532908"/>
                  </a:cubicBezTo>
                  <a:lnTo>
                    <a:pt x="2205701" y="3556139"/>
                  </a:lnTo>
                  <a:lnTo>
                    <a:pt x="2205701" y="5374861"/>
                  </a:lnTo>
                  <a:cubicBezTo>
                    <a:pt x="2205701" y="5627366"/>
                    <a:pt x="2001006" y="5832061"/>
                    <a:pt x="1748501" y="5832061"/>
                  </a:cubicBezTo>
                  <a:cubicBezTo>
                    <a:pt x="1559122" y="5832061"/>
                    <a:pt x="1396637" y="5716920"/>
                    <a:pt x="1327230" y="5552824"/>
                  </a:cubicBezTo>
                  <a:lnTo>
                    <a:pt x="1307292" y="5488593"/>
                  </a:lnTo>
                  <a:lnTo>
                    <a:pt x="1287353" y="5552824"/>
                  </a:lnTo>
                  <a:cubicBezTo>
                    <a:pt x="1217947" y="5716920"/>
                    <a:pt x="1055461" y="5832061"/>
                    <a:pt x="866082" y="5832061"/>
                  </a:cubicBezTo>
                  <a:cubicBezTo>
                    <a:pt x="613577" y="5832061"/>
                    <a:pt x="408882" y="5627366"/>
                    <a:pt x="408882" y="5374861"/>
                  </a:cubicBezTo>
                  <a:lnTo>
                    <a:pt x="408882" y="3551067"/>
                  </a:lnTo>
                  <a:lnTo>
                    <a:pt x="350382" y="3532908"/>
                  </a:lnTo>
                  <a:cubicBezTo>
                    <a:pt x="144477" y="3445818"/>
                    <a:pt x="0" y="3241933"/>
                    <a:pt x="0" y="3004304"/>
                  </a:cubicBezTo>
                  <a:lnTo>
                    <a:pt x="0" y="2043156"/>
                  </a:lnTo>
                  <a:cubicBezTo>
                    <a:pt x="0" y="1726317"/>
                    <a:pt x="256848" y="1469469"/>
                    <a:pt x="573687" y="1469469"/>
                  </a:cubicBezTo>
                  <a:close/>
                  <a:moveTo>
                    <a:pt x="1302943" y="0"/>
                  </a:moveTo>
                  <a:cubicBezTo>
                    <a:pt x="1655854" y="0"/>
                    <a:pt x="1941945" y="286091"/>
                    <a:pt x="1941945" y="639002"/>
                  </a:cubicBezTo>
                  <a:cubicBezTo>
                    <a:pt x="1941945" y="991913"/>
                    <a:pt x="1655854" y="1278004"/>
                    <a:pt x="1302943" y="1278004"/>
                  </a:cubicBezTo>
                  <a:cubicBezTo>
                    <a:pt x="950032" y="1278004"/>
                    <a:pt x="663941" y="991913"/>
                    <a:pt x="663941" y="639002"/>
                  </a:cubicBezTo>
                  <a:cubicBezTo>
                    <a:pt x="663941" y="286091"/>
                    <a:pt x="950032" y="0"/>
                    <a:pt x="1302943" y="0"/>
                  </a:cubicBezTo>
                  <a:close/>
                </a:path>
              </a:pathLst>
            </a:custGeom>
            <a:grpFill/>
            <a:ln w="9525" cap="flat" cmpd="sng" algn="ctr">
              <a:no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p>
              <a:pPr algn="ctr" defTabSz="914126" eaLnBrk="0" fontAlgn="base" hangingPunct="0">
                <a:spcBef>
                  <a:spcPct val="0"/>
                </a:spcBef>
                <a:spcAft>
                  <a:spcPct val="0"/>
                </a:spcAft>
              </a:pPr>
              <a:endParaRPr lang="en-US" sz="1799" dirty="0">
                <a:solidFill>
                  <a:schemeClr val="bg1"/>
                </a:solidFill>
                <a:ea typeface="MS PGothic"/>
                <a:cs typeface="MS PGothic"/>
              </a:endParaRPr>
            </a:p>
          </p:txBody>
        </p:sp>
        <p:sp>
          <p:nvSpPr>
            <p:cNvPr id="19" name="Freeform 18"/>
            <p:cNvSpPr/>
            <p:nvPr/>
          </p:nvSpPr>
          <p:spPr bwMode="auto">
            <a:xfrm>
              <a:off x="8919870" y="385878"/>
              <a:ext cx="1990643" cy="5224733"/>
            </a:xfrm>
            <a:custGeom>
              <a:avLst/>
              <a:gdLst>
                <a:gd name="connsiteX0" fmla="*/ 641523 w 1990643"/>
                <a:gd name="connsiteY0" fmla="*/ 1316444 h 5224733"/>
                <a:gd name="connsiteX1" fmla="*/ 993710 w 1990643"/>
                <a:gd name="connsiteY1" fmla="*/ 1316444 h 5224733"/>
                <a:gd name="connsiteX2" fmla="*/ 993892 w 1990643"/>
                <a:gd name="connsiteY2" fmla="*/ 1320001 h 5224733"/>
                <a:gd name="connsiteX3" fmla="*/ 992471 w 1990643"/>
                <a:gd name="connsiteY3" fmla="*/ 1375466 h 5224733"/>
                <a:gd name="connsiteX4" fmla="*/ 898607 w 1990643"/>
                <a:gd name="connsiteY4" fmla="*/ 1517686 h 5224733"/>
                <a:gd name="connsiteX5" fmla="*/ 969716 w 1990643"/>
                <a:gd name="connsiteY5" fmla="*/ 2070915 h 5224733"/>
                <a:gd name="connsiteX6" fmla="*/ 1180199 w 1990643"/>
                <a:gd name="connsiteY6" fmla="*/ 1318579 h 5224733"/>
                <a:gd name="connsiteX7" fmla="*/ 1159994 w 1990643"/>
                <a:gd name="connsiteY7" fmla="*/ 1316444 h 5224733"/>
                <a:gd name="connsiteX8" fmla="*/ 1476698 w 1990643"/>
                <a:gd name="connsiteY8" fmla="*/ 1316444 h 5224733"/>
                <a:gd name="connsiteX9" fmla="*/ 1990643 w 1990643"/>
                <a:gd name="connsiteY9" fmla="*/ 1830390 h 5224733"/>
                <a:gd name="connsiteX10" fmla="*/ 1990643 w 1990643"/>
                <a:gd name="connsiteY10" fmla="*/ 2691448 h 5224733"/>
                <a:gd name="connsiteX11" fmla="*/ 1676749 w 1990643"/>
                <a:gd name="connsiteY11" fmla="*/ 3165005 h 5224733"/>
                <a:gd name="connsiteX12" fmla="*/ 1609705 w 1990643"/>
                <a:gd name="connsiteY12" fmla="*/ 3185817 h 5224733"/>
                <a:gd name="connsiteX13" fmla="*/ 1609705 w 1990643"/>
                <a:gd name="connsiteY13" fmla="*/ 4815144 h 5224733"/>
                <a:gd name="connsiteX14" fmla="*/ 1200116 w 1990643"/>
                <a:gd name="connsiteY14" fmla="*/ 5224733 h 5224733"/>
                <a:gd name="connsiteX15" fmla="*/ 822714 w 1990643"/>
                <a:gd name="connsiteY15" fmla="*/ 4974575 h 5224733"/>
                <a:gd name="connsiteX16" fmla="*/ 804853 w 1990643"/>
                <a:gd name="connsiteY16" fmla="*/ 4917033 h 5224733"/>
                <a:gd name="connsiteX17" fmla="*/ 786990 w 1990643"/>
                <a:gd name="connsiteY17" fmla="*/ 4974575 h 5224733"/>
                <a:gd name="connsiteX18" fmla="*/ 409589 w 1990643"/>
                <a:gd name="connsiteY18" fmla="*/ 5224733 h 5224733"/>
                <a:gd name="connsiteX19" fmla="*/ 0 w 1990643"/>
                <a:gd name="connsiteY19" fmla="*/ 4815144 h 5224733"/>
                <a:gd name="connsiteX20" fmla="*/ 0 w 1990643"/>
                <a:gd name="connsiteY20" fmla="*/ 3594599 h 5224733"/>
                <a:gd name="connsiteX21" fmla="*/ 87212 w 1990643"/>
                <a:gd name="connsiteY21" fmla="*/ 3585807 h 5224733"/>
                <a:gd name="connsiteX22" fmla="*/ 662697 w 1990643"/>
                <a:gd name="connsiteY22" fmla="*/ 2879711 h 5224733"/>
                <a:gd name="connsiteX23" fmla="*/ 662697 w 1990643"/>
                <a:gd name="connsiteY23" fmla="*/ 1823525 h 5224733"/>
                <a:gd name="connsiteX24" fmla="*/ 662982 w 1990643"/>
                <a:gd name="connsiteY24" fmla="*/ 1816479 h 5224733"/>
                <a:gd name="connsiteX25" fmla="*/ 702145 w 1990643"/>
                <a:gd name="connsiteY25" fmla="*/ 1517687 h 5224733"/>
                <a:gd name="connsiteX26" fmla="*/ 672280 w 1990643"/>
                <a:gd name="connsiteY26" fmla="*/ 1460443 h 5224733"/>
                <a:gd name="connsiteX27" fmla="*/ 660871 w 1990643"/>
                <a:gd name="connsiteY27" fmla="*/ 1446578 h 5224733"/>
                <a:gd name="connsiteX28" fmla="*/ 658976 w 1990643"/>
                <a:gd name="connsiteY28" fmla="*/ 1409048 h 5224733"/>
                <a:gd name="connsiteX29" fmla="*/ 648054 w 1990643"/>
                <a:gd name="connsiteY29" fmla="*/ 1337485 h 5224733"/>
                <a:gd name="connsiteX30" fmla="*/ 800957 w 1990643"/>
                <a:gd name="connsiteY30" fmla="*/ 0 h 5224733"/>
                <a:gd name="connsiteX31" fmla="*/ 1373415 w 1990643"/>
                <a:gd name="connsiteY31" fmla="*/ 572459 h 5224733"/>
                <a:gd name="connsiteX32" fmla="*/ 800957 w 1990643"/>
                <a:gd name="connsiteY32" fmla="*/ 1144918 h 5224733"/>
                <a:gd name="connsiteX33" fmla="*/ 578130 w 1990643"/>
                <a:gd name="connsiteY33" fmla="*/ 1099931 h 5224733"/>
                <a:gd name="connsiteX34" fmla="*/ 538491 w 1990643"/>
                <a:gd name="connsiteY34" fmla="*/ 1078416 h 5224733"/>
                <a:gd name="connsiteX35" fmla="*/ 451597 w 1990643"/>
                <a:gd name="connsiteY35" fmla="*/ 973100 h 5224733"/>
                <a:gd name="connsiteX36" fmla="*/ 344930 w 1990643"/>
                <a:gd name="connsiteY36" fmla="*/ 885091 h 5224733"/>
                <a:gd name="connsiteX37" fmla="*/ 312748 w 1990643"/>
                <a:gd name="connsiteY37" fmla="*/ 867623 h 5224733"/>
                <a:gd name="connsiteX38" fmla="*/ 273485 w 1990643"/>
                <a:gd name="connsiteY38" fmla="*/ 795286 h 5224733"/>
                <a:gd name="connsiteX39" fmla="*/ 228498 w 1990643"/>
                <a:gd name="connsiteY39" fmla="*/ 572459 h 5224733"/>
                <a:gd name="connsiteX40" fmla="*/ 800957 w 1990643"/>
                <a:gd name="connsiteY40" fmla="*/ 0 h 522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990643" h="5224733">
                  <a:moveTo>
                    <a:pt x="641523" y="1316444"/>
                  </a:moveTo>
                  <a:lnTo>
                    <a:pt x="993710" y="1316444"/>
                  </a:lnTo>
                  <a:lnTo>
                    <a:pt x="993892" y="1320001"/>
                  </a:lnTo>
                  <a:cubicBezTo>
                    <a:pt x="988204" y="1374372"/>
                    <a:pt x="994076" y="1361048"/>
                    <a:pt x="992471" y="1375466"/>
                  </a:cubicBezTo>
                  <a:cubicBezTo>
                    <a:pt x="953597" y="1441835"/>
                    <a:pt x="891970" y="1488294"/>
                    <a:pt x="898607" y="1517686"/>
                  </a:cubicBezTo>
                  <a:cubicBezTo>
                    <a:pt x="964685" y="1779368"/>
                    <a:pt x="922784" y="2104100"/>
                    <a:pt x="969716" y="2070915"/>
                  </a:cubicBezTo>
                  <a:cubicBezTo>
                    <a:pt x="1016647" y="2037730"/>
                    <a:pt x="1166635" y="1580261"/>
                    <a:pt x="1180199" y="1318579"/>
                  </a:cubicBezTo>
                  <a:lnTo>
                    <a:pt x="1159994" y="1316444"/>
                  </a:lnTo>
                  <a:lnTo>
                    <a:pt x="1476698" y="1316444"/>
                  </a:lnTo>
                  <a:cubicBezTo>
                    <a:pt x="1760542" y="1316444"/>
                    <a:pt x="1990643" y="1546545"/>
                    <a:pt x="1990643" y="1830390"/>
                  </a:cubicBezTo>
                  <a:lnTo>
                    <a:pt x="1990643" y="2691448"/>
                  </a:lnTo>
                  <a:cubicBezTo>
                    <a:pt x="1990643" y="2904331"/>
                    <a:pt x="1861211" y="3086984"/>
                    <a:pt x="1676749" y="3165005"/>
                  </a:cubicBezTo>
                  <a:lnTo>
                    <a:pt x="1609705" y="3185817"/>
                  </a:lnTo>
                  <a:lnTo>
                    <a:pt x="1609705" y="4815144"/>
                  </a:lnTo>
                  <a:cubicBezTo>
                    <a:pt x="1609705" y="5041354"/>
                    <a:pt x="1426326" y="5224733"/>
                    <a:pt x="1200116" y="5224733"/>
                  </a:cubicBezTo>
                  <a:cubicBezTo>
                    <a:pt x="1030458" y="5224733"/>
                    <a:pt x="884893" y="5121583"/>
                    <a:pt x="822714" y="4974575"/>
                  </a:cubicBezTo>
                  <a:lnTo>
                    <a:pt x="804853" y="4917033"/>
                  </a:lnTo>
                  <a:lnTo>
                    <a:pt x="786990" y="4974575"/>
                  </a:lnTo>
                  <a:cubicBezTo>
                    <a:pt x="724812" y="5121583"/>
                    <a:pt x="579246" y="5224733"/>
                    <a:pt x="409589" y="5224733"/>
                  </a:cubicBezTo>
                  <a:cubicBezTo>
                    <a:pt x="183378" y="5224733"/>
                    <a:pt x="0" y="5041354"/>
                    <a:pt x="0" y="4815144"/>
                  </a:cubicBezTo>
                  <a:lnTo>
                    <a:pt x="0" y="3594599"/>
                  </a:lnTo>
                  <a:lnTo>
                    <a:pt x="87212" y="3585807"/>
                  </a:lnTo>
                  <a:cubicBezTo>
                    <a:pt x="415641" y="3518601"/>
                    <a:pt x="662697" y="3228007"/>
                    <a:pt x="662697" y="2879711"/>
                  </a:cubicBezTo>
                  <a:lnTo>
                    <a:pt x="662697" y="1823525"/>
                  </a:lnTo>
                  <a:lnTo>
                    <a:pt x="662982" y="1816479"/>
                  </a:lnTo>
                  <a:cubicBezTo>
                    <a:pt x="667771" y="1722815"/>
                    <a:pt x="677365" y="1615817"/>
                    <a:pt x="702145" y="1517687"/>
                  </a:cubicBezTo>
                  <a:cubicBezTo>
                    <a:pt x="705464" y="1502991"/>
                    <a:pt x="691716" y="1484028"/>
                    <a:pt x="672280" y="1460443"/>
                  </a:cubicBezTo>
                  <a:lnTo>
                    <a:pt x="660871" y="1446578"/>
                  </a:lnTo>
                  <a:lnTo>
                    <a:pt x="658976" y="1409048"/>
                  </a:lnTo>
                  <a:cubicBezTo>
                    <a:pt x="656515" y="1384819"/>
                    <a:pt x="652855" y="1360944"/>
                    <a:pt x="648054" y="1337485"/>
                  </a:cubicBezTo>
                  <a:close/>
                  <a:moveTo>
                    <a:pt x="800957" y="0"/>
                  </a:moveTo>
                  <a:cubicBezTo>
                    <a:pt x="1117117" y="0"/>
                    <a:pt x="1373415" y="256299"/>
                    <a:pt x="1373415" y="572459"/>
                  </a:cubicBezTo>
                  <a:cubicBezTo>
                    <a:pt x="1373415" y="888619"/>
                    <a:pt x="1117117" y="1144918"/>
                    <a:pt x="800957" y="1144918"/>
                  </a:cubicBezTo>
                  <a:cubicBezTo>
                    <a:pt x="721917" y="1144918"/>
                    <a:pt x="646618" y="1128899"/>
                    <a:pt x="578130" y="1099931"/>
                  </a:cubicBezTo>
                  <a:lnTo>
                    <a:pt x="538491" y="1078416"/>
                  </a:lnTo>
                  <a:lnTo>
                    <a:pt x="451597" y="973100"/>
                  </a:lnTo>
                  <a:cubicBezTo>
                    <a:pt x="418990" y="940493"/>
                    <a:pt x="383274" y="910996"/>
                    <a:pt x="344930" y="885091"/>
                  </a:cubicBezTo>
                  <a:lnTo>
                    <a:pt x="312748" y="867623"/>
                  </a:lnTo>
                  <a:lnTo>
                    <a:pt x="273485" y="795286"/>
                  </a:lnTo>
                  <a:cubicBezTo>
                    <a:pt x="244517" y="726798"/>
                    <a:pt x="228498" y="651499"/>
                    <a:pt x="228498" y="572459"/>
                  </a:cubicBezTo>
                  <a:cubicBezTo>
                    <a:pt x="228498" y="256299"/>
                    <a:pt x="484796" y="0"/>
                    <a:pt x="800957" y="0"/>
                  </a:cubicBezTo>
                  <a:close/>
                </a:path>
              </a:pathLst>
            </a:custGeom>
            <a:grpFill/>
            <a:ln w="9525" cap="flat" cmpd="sng" algn="ctr">
              <a:no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p>
              <a:pPr algn="ctr" defTabSz="914126" eaLnBrk="0" fontAlgn="base" hangingPunct="0">
                <a:spcBef>
                  <a:spcPct val="0"/>
                </a:spcBef>
                <a:spcAft>
                  <a:spcPct val="0"/>
                </a:spcAft>
              </a:pPr>
              <a:endParaRPr lang="en-US" sz="1799" dirty="0">
                <a:solidFill>
                  <a:schemeClr val="bg1"/>
                </a:solidFill>
                <a:ea typeface="MS PGothic"/>
                <a:cs typeface="MS PGothic"/>
              </a:endParaRPr>
            </a:p>
          </p:txBody>
        </p:sp>
      </p:grpSp>
      <p:sp>
        <p:nvSpPr>
          <p:cNvPr id="21" name="Title 20"/>
          <p:cNvSpPr>
            <a:spLocks noGrp="1"/>
          </p:cNvSpPr>
          <p:nvPr>
            <p:ph type="title"/>
          </p:nvPr>
        </p:nvSpPr>
        <p:spPr/>
        <p:txBody>
          <a:bodyPr/>
          <a:lstStyle/>
          <a:p>
            <a:r>
              <a:rPr lang="en-US" dirty="0"/>
              <a:t>Our Futures are CONNECTED</a:t>
            </a:r>
          </a:p>
        </p:txBody>
      </p:sp>
      <p:sp>
        <p:nvSpPr>
          <p:cNvPr id="22" name="Rectangle 21"/>
          <p:cNvSpPr/>
          <p:nvPr/>
        </p:nvSpPr>
        <p:spPr>
          <a:xfrm>
            <a:off x="8199392" y="4437782"/>
            <a:ext cx="3623766" cy="461417"/>
          </a:xfrm>
          <a:prstGeom prst="rect">
            <a:avLst/>
          </a:prstGeom>
        </p:spPr>
        <p:txBody>
          <a:bodyPr wrap="none">
            <a:spAutoFit/>
          </a:bodyPr>
          <a:lstStyle/>
          <a:p>
            <a:r>
              <a:rPr lang="en-US" sz="2399" dirty="0"/>
              <a:t>CONNECTED Enterprise</a:t>
            </a:r>
          </a:p>
        </p:txBody>
      </p:sp>
      <p:sp>
        <p:nvSpPr>
          <p:cNvPr id="23" name="Rectangle 22"/>
          <p:cNvSpPr/>
          <p:nvPr/>
        </p:nvSpPr>
        <p:spPr>
          <a:xfrm>
            <a:off x="4670843" y="4437782"/>
            <a:ext cx="3332096" cy="461417"/>
          </a:xfrm>
          <a:prstGeom prst="rect">
            <a:avLst/>
          </a:prstGeom>
        </p:spPr>
        <p:txBody>
          <a:bodyPr wrap="none">
            <a:spAutoFit/>
          </a:bodyPr>
          <a:lstStyle/>
          <a:p>
            <a:r>
              <a:rPr lang="en-US" sz="2399" dirty="0"/>
              <a:t>CONNECTED Projects</a:t>
            </a:r>
          </a:p>
        </p:txBody>
      </p:sp>
      <p:sp>
        <p:nvSpPr>
          <p:cNvPr id="24" name="Rectangle 23"/>
          <p:cNvSpPr/>
          <p:nvPr/>
        </p:nvSpPr>
        <p:spPr>
          <a:xfrm>
            <a:off x="1490980" y="4437782"/>
            <a:ext cx="3024399" cy="461417"/>
          </a:xfrm>
          <a:prstGeom prst="rect">
            <a:avLst/>
          </a:prstGeom>
        </p:spPr>
        <p:txBody>
          <a:bodyPr wrap="none">
            <a:spAutoFit/>
          </a:bodyPr>
          <a:lstStyle/>
          <a:p>
            <a:r>
              <a:rPr lang="en-US" sz="2399" dirty="0"/>
              <a:t>CONNECTED Users</a:t>
            </a:r>
          </a:p>
        </p:txBody>
      </p:sp>
    </p:spTree>
    <p:extLst>
      <p:ext uri="{BB962C8B-B14F-4D97-AF65-F5344CB8AC3E}">
        <p14:creationId xmlns:p14="http://schemas.microsoft.com/office/powerpoint/2010/main" val="2516241888"/>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ProStructures CONNECT Edition Highlights</a:t>
            </a:r>
          </a:p>
        </p:txBody>
      </p:sp>
      <p:sp>
        <p:nvSpPr>
          <p:cNvPr id="3" name="Content Placeholder 2"/>
          <p:cNvSpPr>
            <a:spLocks noGrp="1"/>
          </p:cNvSpPr>
          <p:nvPr>
            <p:ph idx="1"/>
          </p:nvPr>
        </p:nvSpPr>
        <p:spPr>
          <a:xfrm>
            <a:off x="1099751" y="1453896"/>
            <a:ext cx="10574096" cy="4572000"/>
          </a:xfrm>
        </p:spPr>
        <p:txBody>
          <a:bodyPr/>
          <a:lstStyle/>
          <a:p>
            <a:pPr marL="514350" indent="-514350">
              <a:buFont typeface="+mj-lt"/>
              <a:buAutoNum type="arabicPeriod"/>
            </a:pPr>
            <a:r>
              <a:rPr lang="en-US" dirty="0"/>
              <a:t>Functional Components</a:t>
            </a:r>
          </a:p>
          <a:p>
            <a:pPr marL="514350" indent="-514350">
              <a:buFont typeface="+mj-lt"/>
              <a:buAutoNum type="arabicPeriod"/>
            </a:pPr>
            <a:r>
              <a:rPr lang="en-US" dirty="0"/>
              <a:t>Component Center</a:t>
            </a:r>
          </a:p>
          <a:p>
            <a:pPr marL="514350" indent="-514350">
              <a:buFont typeface="+mj-lt"/>
              <a:buAutoNum type="arabicPeriod"/>
            </a:pPr>
            <a:r>
              <a:rPr lang="en-US" dirty="0"/>
              <a:t>Documentation Center</a:t>
            </a:r>
          </a:p>
          <a:p>
            <a:pPr marL="514350" indent="-514350">
              <a:buFont typeface="+mj-lt"/>
              <a:buAutoNum type="arabicPeriod"/>
            </a:pPr>
            <a:r>
              <a:rPr lang="en-US" dirty="0"/>
              <a:t>Tables and Reports</a:t>
            </a:r>
          </a:p>
          <a:p>
            <a:pPr marL="514350" indent="-514350">
              <a:buFont typeface="+mj-lt"/>
              <a:buAutoNum type="arabicPeriod"/>
            </a:pPr>
            <a:r>
              <a:rPr lang="en-US" dirty="0"/>
              <a:t>Annotation </a:t>
            </a:r>
          </a:p>
          <a:p>
            <a:pPr marL="514350" indent="-514350">
              <a:buFont typeface="+mj-lt"/>
              <a:buAutoNum type="arabicPeriod"/>
            </a:pPr>
            <a:endParaRPr lang="en-US" dirty="0"/>
          </a:p>
          <a:p>
            <a:pPr marL="514350" indent="-514350">
              <a:buFont typeface="+mj-lt"/>
              <a:buAutoNum type="arabicPeriod"/>
            </a:pPr>
            <a:endParaRPr lang="en-US" dirty="0"/>
          </a:p>
        </p:txBody>
      </p:sp>
    </p:spTree>
    <p:extLst>
      <p:ext uri="{BB962C8B-B14F-4D97-AF65-F5344CB8AC3E}">
        <p14:creationId xmlns:p14="http://schemas.microsoft.com/office/powerpoint/2010/main" val="1843865798"/>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p:cNvSpPr>
            <a:spLocks noGrp="1"/>
          </p:cNvSpPr>
          <p:nvPr>
            <p:ph type="title"/>
          </p:nvPr>
        </p:nvSpPr>
        <p:spPr/>
        <p:txBody>
          <a:bodyPr/>
          <a:lstStyle/>
          <a:p>
            <a:r>
              <a:rPr lang="en-US" dirty="0"/>
              <a:t>Advancing Infrastructure</a:t>
            </a:r>
          </a:p>
        </p:txBody>
      </p:sp>
      <p:grpSp>
        <p:nvGrpSpPr>
          <p:cNvPr id="22" name="Group 21"/>
          <p:cNvGrpSpPr/>
          <p:nvPr/>
        </p:nvGrpSpPr>
        <p:grpSpPr>
          <a:xfrm>
            <a:off x="3771418" y="3839231"/>
            <a:ext cx="4629828" cy="2404301"/>
            <a:chOff x="3767179" y="3987569"/>
            <a:chExt cx="4631034" cy="2404927"/>
          </a:xfrm>
          <a:solidFill>
            <a:schemeClr val="accent6"/>
          </a:solidFill>
        </p:grpSpPr>
        <p:sp>
          <p:nvSpPr>
            <p:cNvPr id="24" name="Freeform 23"/>
            <p:cNvSpPr/>
            <p:nvPr/>
          </p:nvSpPr>
          <p:spPr bwMode="auto">
            <a:xfrm>
              <a:off x="3767179" y="4168950"/>
              <a:ext cx="4631034" cy="2223546"/>
            </a:xfrm>
            <a:custGeom>
              <a:avLst/>
              <a:gdLst>
                <a:gd name="connsiteX0" fmla="*/ 3098033 w 4631034"/>
                <a:gd name="connsiteY0" fmla="*/ 0 h 2223546"/>
                <a:gd name="connsiteX1" fmla="*/ 4631034 w 4631034"/>
                <a:gd name="connsiteY1" fmla="*/ 897835 h 2223546"/>
                <a:gd name="connsiteX2" fmla="*/ 2315759 w 4631034"/>
                <a:gd name="connsiteY2" fmla="*/ 2223546 h 2223546"/>
                <a:gd name="connsiteX3" fmla="*/ 0 w 4631034"/>
                <a:gd name="connsiteY3" fmla="*/ 898681 h 2223546"/>
                <a:gd name="connsiteX4" fmla="*/ 1526798 w 4631034"/>
                <a:gd name="connsiteY4" fmla="*/ 3729 h 2223546"/>
                <a:gd name="connsiteX5" fmla="*/ 1553365 w 4631034"/>
                <a:gd name="connsiteY5" fmla="*/ 52675 h 2223546"/>
                <a:gd name="connsiteX6" fmla="*/ 2311403 w 4631034"/>
                <a:gd name="connsiteY6" fmla="*/ 455721 h 2223546"/>
                <a:gd name="connsiteX7" fmla="*/ 3069442 w 4631034"/>
                <a:gd name="connsiteY7" fmla="*/ 52675 h 2223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1034" h="2223546">
                  <a:moveTo>
                    <a:pt x="3098033" y="0"/>
                  </a:moveTo>
                  <a:lnTo>
                    <a:pt x="4631034" y="897835"/>
                  </a:lnTo>
                  <a:cubicBezTo>
                    <a:pt x="4149351" y="1718871"/>
                    <a:pt x="3268269" y="2223372"/>
                    <a:pt x="2315759" y="2223546"/>
                  </a:cubicBezTo>
                  <a:cubicBezTo>
                    <a:pt x="1363249" y="2223720"/>
                    <a:pt x="481983" y="1719540"/>
                    <a:pt x="0" y="898681"/>
                  </a:cubicBezTo>
                  <a:lnTo>
                    <a:pt x="1526798" y="3729"/>
                  </a:lnTo>
                  <a:lnTo>
                    <a:pt x="1553365" y="52675"/>
                  </a:lnTo>
                  <a:cubicBezTo>
                    <a:pt x="1717647" y="295844"/>
                    <a:pt x="1995855" y="455721"/>
                    <a:pt x="2311403" y="455721"/>
                  </a:cubicBezTo>
                  <a:cubicBezTo>
                    <a:pt x="2626952" y="455721"/>
                    <a:pt x="2905160" y="295844"/>
                    <a:pt x="3069442" y="52675"/>
                  </a:cubicBezTo>
                  <a:close/>
                </a:path>
              </a:pathLst>
            </a:custGeom>
            <a:solidFill>
              <a:srgbClr val="4DA6FF"/>
            </a:solidFill>
            <a:ln w="19050" cap="flat" cmpd="sng" algn="ctr">
              <a:solidFill>
                <a:schemeClr val="bg1"/>
              </a:solid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p>
              <a:pPr algn="ctr" defTabSz="914126" eaLnBrk="0" fontAlgn="base" hangingPunct="0">
                <a:spcBef>
                  <a:spcPct val="0"/>
                </a:spcBef>
                <a:spcAft>
                  <a:spcPct val="0"/>
                </a:spcAft>
              </a:pPr>
              <a:endParaRPr lang="en-US" sz="1799" dirty="0">
                <a:solidFill>
                  <a:schemeClr val="bg1"/>
                </a:solidFill>
                <a:ea typeface="MS PGothic"/>
                <a:cs typeface="MS PGothic"/>
              </a:endParaRPr>
            </a:p>
          </p:txBody>
        </p:sp>
        <p:sp>
          <p:nvSpPr>
            <p:cNvPr id="25" name="Right Arrow 24"/>
            <p:cNvSpPr/>
            <p:nvPr/>
          </p:nvSpPr>
          <p:spPr bwMode="auto">
            <a:xfrm rot="16200000">
              <a:off x="5875121" y="3921878"/>
              <a:ext cx="406361" cy="537743"/>
            </a:xfrm>
            <a:prstGeom prst="rightArrow">
              <a:avLst/>
            </a:prstGeom>
            <a:grpFill/>
            <a:ln w="9525" cap="flat" cmpd="sng" algn="ctr">
              <a:noFill/>
              <a:prstDash val="solid"/>
              <a:round/>
              <a:headEnd type="none" w="med" len="med"/>
              <a:tailEnd type="none" w="med" len="med"/>
            </a:ln>
            <a:effectLst/>
          </p:spPr>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ctr" eaLnBrk="0" fontAlgn="base" hangingPunct="0">
                <a:spcBef>
                  <a:spcPct val="0"/>
                </a:spcBef>
                <a:spcAft>
                  <a:spcPct val="0"/>
                </a:spcAft>
              </a:pPr>
              <a:endParaRPr lang="en-US" sz="2398" dirty="0">
                <a:solidFill>
                  <a:schemeClr val="bg1"/>
                </a:solidFill>
                <a:ea typeface="MS PGothic"/>
                <a:cs typeface="MS PGothic"/>
              </a:endParaRPr>
            </a:p>
          </p:txBody>
        </p:sp>
      </p:grpSp>
      <p:grpSp>
        <p:nvGrpSpPr>
          <p:cNvPr id="26" name="Group 25"/>
          <p:cNvGrpSpPr/>
          <p:nvPr/>
        </p:nvGrpSpPr>
        <p:grpSpPr>
          <a:xfrm>
            <a:off x="3408125" y="881693"/>
            <a:ext cx="2686060" cy="4040903"/>
            <a:chOff x="3396313" y="1028518"/>
            <a:chExt cx="2686760" cy="4041956"/>
          </a:xfrm>
          <a:solidFill>
            <a:schemeClr val="accent6"/>
          </a:solidFill>
        </p:grpSpPr>
        <p:sp>
          <p:nvSpPr>
            <p:cNvPr id="28" name="Freeform 27"/>
            <p:cNvSpPr/>
            <p:nvPr/>
          </p:nvSpPr>
          <p:spPr bwMode="auto">
            <a:xfrm flipH="1">
              <a:off x="3396313" y="1028518"/>
              <a:ext cx="2686760" cy="4041956"/>
            </a:xfrm>
            <a:custGeom>
              <a:avLst/>
              <a:gdLst>
                <a:gd name="connsiteX0" fmla="*/ 0 w 2686760"/>
                <a:gd name="connsiteY0" fmla="*/ 1 h 4041956"/>
                <a:gd name="connsiteX1" fmla="*/ 1628 w 2686760"/>
                <a:gd name="connsiteY1" fmla="*/ 1767972 h 4041956"/>
                <a:gd name="connsiteX2" fmla="*/ 4491 w 2686760"/>
                <a:gd name="connsiteY2" fmla="*/ 1767827 h 4041956"/>
                <a:gd name="connsiteX3" fmla="*/ 918654 w 2686760"/>
                <a:gd name="connsiteY3" fmla="*/ 2681990 h 4041956"/>
                <a:gd name="connsiteX4" fmla="*/ 808320 w 2686760"/>
                <a:gd name="connsiteY4" fmla="*/ 3117734 h 4041956"/>
                <a:gd name="connsiteX5" fmla="*/ 791333 w 2686760"/>
                <a:gd name="connsiteY5" fmla="*/ 3145695 h 4041956"/>
                <a:gd name="connsiteX6" fmla="*/ 2316066 w 2686760"/>
                <a:gd name="connsiteY6" fmla="*/ 4041956 h 4041956"/>
                <a:gd name="connsiteX7" fmla="*/ 2331251 w 2686760"/>
                <a:gd name="connsiteY7" fmla="*/ 1348145 h 4041956"/>
                <a:gd name="connsiteX8" fmla="*/ 0 w 2686760"/>
                <a:gd name="connsiteY8" fmla="*/ 1 h 404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6760" h="4041956">
                  <a:moveTo>
                    <a:pt x="0" y="1"/>
                  </a:moveTo>
                  <a:lnTo>
                    <a:pt x="1628" y="1767972"/>
                  </a:lnTo>
                  <a:lnTo>
                    <a:pt x="4491" y="1767827"/>
                  </a:lnTo>
                  <a:cubicBezTo>
                    <a:pt x="509369" y="1767827"/>
                    <a:pt x="918654" y="2177112"/>
                    <a:pt x="918654" y="2681990"/>
                  </a:cubicBezTo>
                  <a:cubicBezTo>
                    <a:pt x="918654" y="2839765"/>
                    <a:pt x="878685" y="2988204"/>
                    <a:pt x="808320" y="3117734"/>
                  </a:cubicBezTo>
                  <a:lnTo>
                    <a:pt x="791333" y="3145695"/>
                  </a:lnTo>
                  <a:lnTo>
                    <a:pt x="2316066" y="4041956"/>
                  </a:lnTo>
                  <a:cubicBezTo>
                    <a:pt x="2804840" y="3211873"/>
                    <a:pt x="2810635" y="2183676"/>
                    <a:pt x="2331251" y="1348145"/>
                  </a:cubicBezTo>
                  <a:cubicBezTo>
                    <a:pt x="1852399" y="513543"/>
                    <a:pt x="962838" y="-884"/>
                    <a:pt x="0" y="1"/>
                  </a:cubicBezTo>
                  <a:close/>
                </a:path>
              </a:pathLst>
            </a:custGeom>
            <a:solidFill>
              <a:srgbClr val="4DA6FF"/>
            </a:solidFill>
            <a:ln w="19050" cap="flat" cmpd="sng" algn="ctr">
              <a:solidFill>
                <a:schemeClr val="bg1"/>
              </a:solid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p>
              <a:pPr algn="ctr" defTabSz="914126" eaLnBrk="0" fontAlgn="base" hangingPunct="0">
                <a:spcBef>
                  <a:spcPct val="0"/>
                </a:spcBef>
                <a:spcAft>
                  <a:spcPct val="0"/>
                </a:spcAft>
              </a:pPr>
              <a:endParaRPr lang="en-US" sz="1799" dirty="0">
                <a:solidFill>
                  <a:schemeClr val="bg1"/>
                </a:solidFill>
                <a:ea typeface="MS PGothic"/>
                <a:cs typeface="MS PGothic"/>
              </a:endParaRPr>
            </a:p>
          </p:txBody>
        </p:sp>
        <p:sp>
          <p:nvSpPr>
            <p:cNvPr id="29" name="Right Arrow 28"/>
            <p:cNvSpPr/>
            <p:nvPr/>
          </p:nvSpPr>
          <p:spPr bwMode="auto">
            <a:xfrm rot="1856914">
              <a:off x="5434631" y="3354939"/>
              <a:ext cx="406361" cy="537743"/>
            </a:xfrm>
            <a:prstGeom prst="rightArrow">
              <a:avLst/>
            </a:prstGeom>
            <a:grpFill/>
            <a:ln w="9525" cap="flat" cmpd="sng" algn="ctr">
              <a:noFill/>
              <a:prstDash val="solid"/>
              <a:round/>
              <a:headEnd type="none" w="med" len="med"/>
              <a:tailEnd type="none" w="med" len="med"/>
            </a:ln>
            <a:effectLst/>
          </p:spPr>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ctr" eaLnBrk="0" fontAlgn="base" hangingPunct="0">
                <a:spcBef>
                  <a:spcPct val="0"/>
                </a:spcBef>
                <a:spcAft>
                  <a:spcPct val="0"/>
                </a:spcAft>
              </a:pPr>
              <a:endParaRPr lang="en-US" sz="2398" dirty="0">
                <a:solidFill>
                  <a:schemeClr val="bg1"/>
                </a:solidFill>
                <a:ea typeface="MS PGothic"/>
                <a:cs typeface="MS PGothic"/>
              </a:endParaRPr>
            </a:p>
          </p:txBody>
        </p:sp>
      </p:grpSp>
      <p:grpSp>
        <p:nvGrpSpPr>
          <p:cNvPr id="30" name="Group 29"/>
          <p:cNvGrpSpPr/>
          <p:nvPr/>
        </p:nvGrpSpPr>
        <p:grpSpPr>
          <a:xfrm>
            <a:off x="6086333" y="881694"/>
            <a:ext cx="2690820" cy="4040904"/>
            <a:chOff x="6075218" y="1028519"/>
            <a:chExt cx="2691521" cy="4041957"/>
          </a:xfrm>
        </p:grpSpPr>
        <p:sp>
          <p:nvSpPr>
            <p:cNvPr id="35" name="Freeform 34"/>
            <p:cNvSpPr/>
            <p:nvPr/>
          </p:nvSpPr>
          <p:spPr bwMode="auto">
            <a:xfrm>
              <a:off x="6075218" y="1028519"/>
              <a:ext cx="2691521" cy="4041957"/>
            </a:xfrm>
            <a:custGeom>
              <a:avLst/>
              <a:gdLst>
                <a:gd name="connsiteX0" fmla="*/ 0 w 2691521"/>
                <a:gd name="connsiteY0" fmla="*/ 10 h 4041957"/>
                <a:gd name="connsiteX1" fmla="*/ 2334826 w 2691521"/>
                <a:gd name="connsiteY1" fmla="*/ 1346080 h 4041957"/>
                <a:gd name="connsiteX2" fmla="*/ 2320828 w 2691521"/>
                <a:gd name="connsiteY2" fmla="*/ 4041957 h 4041957"/>
                <a:gd name="connsiteX3" fmla="*/ 791756 w 2691521"/>
                <a:gd name="connsiteY3" fmla="*/ 3143145 h 4041957"/>
                <a:gd name="connsiteX4" fmla="*/ 807194 w 2691521"/>
                <a:gd name="connsiteY4" fmla="*/ 3117734 h 4041957"/>
                <a:gd name="connsiteX5" fmla="*/ 917528 w 2691521"/>
                <a:gd name="connsiteY5" fmla="*/ 2681990 h 4041957"/>
                <a:gd name="connsiteX6" fmla="*/ 96833 w 2691521"/>
                <a:gd name="connsiteY6" fmla="*/ 1772547 h 4041957"/>
                <a:gd name="connsiteX7" fmla="*/ 4767 w 2691521"/>
                <a:gd name="connsiteY7" fmla="*/ 1767898 h 4041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1521" h="4041957">
                  <a:moveTo>
                    <a:pt x="0" y="10"/>
                  </a:moveTo>
                  <a:cubicBezTo>
                    <a:pt x="963685" y="-2584"/>
                    <a:pt x="1854809" y="511166"/>
                    <a:pt x="2334826" y="1346080"/>
                  </a:cubicBezTo>
                  <a:cubicBezTo>
                    <a:pt x="2815377" y="2181924"/>
                    <a:pt x="2810033" y="3211140"/>
                    <a:pt x="2320828" y="4041957"/>
                  </a:cubicBezTo>
                  <a:lnTo>
                    <a:pt x="791756" y="3143145"/>
                  </a:lnTo>
                  <a:lnTo>
                    <a:pt x="807194" y="3117734"/>
                  </a:lnTo>
                  <a:cubicBezTo>
                    <a:pt x="877559" y="2988204"/>
                    <a:pt x="917528" y="2839764"/>
                    <a:pt x="917528" y="2681990"/>
                  </a:cubicBezTo>
                  <a:cubicBezTo>
                    <a:pt x="917528" y="2208667"/>
                    <a:pt x="557805" y="1819361"/>
                    <a:pt x="96833" y="1772547"/>
                  </a:cubicBezTo>
                  <a:lnTo>
                    <a:pt x="4767" y="1767898"/>
                  </a:lnTo>
                  <a:close/>
                </a:path>
              </a:pathLst>
            </a:custGeom>
            <a:solidFill>
              <a:srgbClr val="4DA6FF"/>
            </a:solidFill>
            <a:ln w="19050" cap="flat" cmpd="sng" algn="ctr">
              <a:solidFill>
                <a:schemeClr val="bg1"/>
              </a:solid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p>
              <a:pPr algn="ctr" defTabSz="914126" eaLnBrk="0" fontAlgn="base" hangingPunct="0">
                <a:spcBef>
                  <a:spcPct val="0"/>
                </a:spcBef>
                <a:spcAft>
                  <a:spcPct val="0"/>
                </a:spcAft>
              </a:pPr>
              <a:endParaRPr lang="en-US" sz="1799" dirty="0">
                <a:solidFill>
                  <a:schemeClr val="bg1"/>
                </a:solidFill>
                <a:ea typeface="MS PGothic"/>
                <a:cs typeface="MS PGothic"/>
              </a:endParaRPr>
            </a:p>
          </p:txBody>
        </p:sp>
        <p:sp>
          <p:nvSpPr>
            <p:cNvPr id="36" name="Right Arrow 35"/>
            <p:cNvSpPr/>
            <p:nvPr/>
          </p:nvSpPr>
          <p:spPr bwMode="auto">
            <a:xfrm rot="8684340">
              <a:off x="6296953" y="3220224"/>
              <a:ext cx="406361" cy="537743"/>
            </a:xfrm>
            <a:prstGeom prst="rightArrow">
              <a:avLst/>
            </a:prstGeom>
            <a:solidFill>
              <a:srgbClr val="4DA6FF"/>
            </a:solidFill>
            <a:ln w="9525" cap="flat" cmpd="sng" algn="ctr">
              <a:noFill/>
              <a:prstDash val="solid"/>
              <a:round/>
              <a:headEnd type="none" w="med" len="med"/>
              <a:tailEnd type="none" w="med" len="med"/>
            </a:ln>
            <a:effectLst/>
          </p:spPr>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ctr" eaLnBrk="0" fontAlgn="base" hangingPunct="0">
                <a:spcBef>
                  <a:spcPct val="0"/>
                </a:spcBef>
                <a:spcAft>
                  <a:spcPct val="0"/>
                </a:spcAft>
              </a:pPr>
              <a:endParaRPr lang="en-US" sz="2398" dirty="0">
                <a:solidFill>
                  <a:schemeClr val="bg1"/>
                </a:solidFill>
                <a:ea typeface="MS PGothic"/>
                <a:cs typeface="MS PGothic"/>
              </a:endParaRPr>
            </a:p>
          </p:txBody>
        </p:sp>
      </p:grpSp>
      <p:sp>
        <p:nvSpPr>
          <p:cNvPr id="37" name="TextBox 36"/>
          <p:cNvSpPr txBox="1"/>
          <p:nvPr/>
        </p:nvSpPr>
        <p:spPr>
          <a:xfrm>
            <a:off x="6826727" y="2998742"/>
            <a:ext cx="1971874" cy="876935"/>
          </a:xfrm>
          <a:prstGeom prst="rect">
            <a:avLst/>
          </a:prstGeom>
          <a:noFill/>
        </p:spPr>
        <p:txBody>
          <a:bodyPr wrap="square" rtlCol="0">
            <a:spAutoFit/>
          </a:bodyPr>
          <a:lstStyle/>
          <a:p>
            <a:pPr algn="ctr" defTabSz="1218621">
              <a:lnSpc>
                <a:spcPct val="85000"/>
              </a:lnSpc>
            </a:pPr>
            <a:r>
              <a:rPr lang="en-US" sz="1999" spc="-100" dirty="0">
                <a:solidFill>
                  <a:srgbClr val="FFFFFF"/>
                </a:solidFill>
              </a:rPr>
              <a:t>Comprehensive Modeling Environment</a:t>
            </a:r>
          </a:p>
        </p:txBody>
      </p:sp>
      <p:pic>
        <p:nvPicPr>
          <p:cNvPr id="38" name="Picture 37"/>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376543" y="1286880"/>
            <a:ext cx="1633525" cy="1511191"/>
          </a:xfrm>
          <a:prstGeom prst="rect">
            <a:avLst/>
          </a:prstGeom>
        </p:spPr>
      </p:pic>
      <p:sp>
        <p:nvSpPr>
          <p:cNvPr id="39" name="TextBox 38"/>
          <p:cNvSpPr txBox="1"/>
          <p:nvPr/>
        </p:nvSpPr>
        <p:spPr>
          <a:xfrm>
            <a:off x="3409430" y="2998741"/>
            <a:ext cx="1906804" cy="876936"/>
          </a:xfrm>
          <a:prstGeom prst="rect">
            <a:avLst/>
          </a:prstGeom>
          <a:noFill/>
        </p:spPr>
        <p:txBody>
          <a:bodyPr wrap="square" rtlCol="0">
            <a:spAutoFit/>
          </a:bodyPr>
          <a:lstStyle/>
          <a:p>
            <a:pPr algn="ctr" defTabSz="1218621">
              <a:lnSpc>
                <a:spcPct val="85000"/>
              </a:lnSpc>
            </a:pPr>
            <a:r>
              <a:rPr lang="en-US" sz="1999" dirty="0">
                <a:solidFill>
                  <a:srgbClr val="FFFFFF"/>
                </a:solidFill>
              </a:rPr>
              <a:t>Connected Performance Environment</a:t>
            </a:r>
          </a:p>
        </p:txBody>
      </p:sp>
      <p:pic>
        <p:nvPicPr>
          <p:cNvPr id="40" name="Picture 39"/>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flipH="1">
            <a:off x="3941235" y="1564963"/>
            <a:ext cx="1754531" cy="1296948"/>
          </a:xfrm>
          <a:prstGeom prst="rect">
            <a:avLst/>
          </a:prstGeom>
        </p:spPr>
      </p:pic>
      <p:grpSp>
        <p:nvGrpSpPr>
          <p:cNvPr id="41" name="Data"/>
          <p:cNvGrpSpPr/>
          <p:nvPr/>
        </p:nvGrpSpPr>
        <p:grpSpPr>
          <a:xfrm>
            <a:off x="4808395" y="4544669"/>
            <a:ext cx="2571581" cy="1502070"/>
            <a:chOff x="4801079" y="4692448"/>
            <a:chExt cx="2572251" cy="1502461"/>
          </a:xfrm>
        </p:grpSpPr>
        <p:sp>
          <p:nvSpPr>
            <p:cNvPr id="42" name="TextBox 41"/>
            <p:cNvSpPr txBox="1"/>
            <p:nvPr/>
          </p:nvSpPr>
          <p:spPr>
            <a:xfrm>
              <a:off x="4801079" y="5579452"/>
              <a:ext cx="2572251" cy="615457"/>
            </a:xfrm>
            <a:prstGeom prst="rect">
              <a:avLst/>
            </a:prstGeom>
            <a:noFill/>
          </p:spPr>
          <p:txBody>
            <a:bodyPr wrap="square" rtlCol="0">
              <a:spAutoFit/>
            </a:bodyPr>
            <a:lstStyle/>
            <a:p>
              <a:pPr algn="ctr" defTabSz="1218621">
                <a:lnSpc>
                  <a:spcPct val="85000"/>
                </a:lnSpc>
              </a:pPr>
              <a:r>
                <a:rPr lang="en-US" sz="1999" dirty="0">
                  <a:solidFill>
                    <a:srgbClr val="FFFFFF"/>
                  </a:solidFill>
                </a:rPr>
                <a:t>Connected Data Environment</a:t>
              </a:r>
            </a:p>
          </p:txBody>
        </p:sp>
        <p:grpSp>
          <p:nvGrpSpPr>
            <p:cNvPr id="43" name="Group 42"/>
            <p:cNvGrpSpPr/>
            <p:nvPr/>
          </p:nvGrpSpPr>
          <p:grpSpPr>
            <a:xfrm>
              <a:off x="5652073" y="4692448"/>
              <a:ext cx="869510" cy="855692"/>
              <a:chOff x="6774770" y="2352029"/>
              <a:chExt cx="2989242" cy="2941737"/>
            </a:xfrm>
          </p:grpSpPr>
          <p:sp>
            <p:nvSpPr>
              <p:cNvPr id="44" name="Freeform 43"/>
              <p:cNvSpPr/>
              <p:nvPr/>
            </p:nvSpPr>
            <p:spPr bwMode="auto">
              <a:xfrm>
                <a:off x="6774770" y="2352029"/>
                <a:ext cx="2889519" cy="2555366"/>
              </a:xfrm>
              <a:custGeom>
                <a:avLst/>
                <a:gdLst>
                  <a:gd name="connsiteX0" fmla="*/ 1957737 w 2889519"/>
                  <a:gd name="connsiteY0" fmla="*/ 2139077 h 2555366"/>
                  <a:gd name="connsiteX1" fmla="*/ 1957737 w 2889519"/>
                  <a:gd name="connsiteY1" fmla="*/ 2466465 h 2555366"/>
                  <a:gd name="connsiteX2" fmla="*/ 2759072 w 2889519"/>
                  <a:gd name="connsiteY2" fmla="*/ 2466465 h 2555366"/>
                  <a:gd name="connsiteX3" fmla="*/ 2759072 w 2889519"/>
                  <a:gd name="connsiteY3" fmla="*/ 2139077 h 2555366"/>
                  <a:gd name="connsiteX4" fmla="*/ 1038222 w 2889519"/>
                  <a:gd name="connsiteY4" fmla="*/ 2139077 h 2555366"/>
                  <a:gd name="connsiteX5" fmla="*/ 1038222 w 2889519"/>
                  <a:gd name="connsiteY5" fmla="*/ 2466465 h 2555366"/>
                  <a:gd name="connsiteX6" fmla="*/ 1868837 w 2889519"/>
                  <a:gd name="connsiteY6" fmla="*/ 2466465 h 2555366"/>
                  <a:gd name="connsiteX7" fmla="*/ 1868837 w 2889519"/>
                  <a:gd name="connsiteY7" fmla="*/ 2139077 h 2555366"/>
                  <a:gd name="connsiteX8" fmla="*/ 102326 w 2889519"/>
                  <a:gd name="connsiteY8" fmla="*/ 2139077 h 2555366"/>
                  <a:gd name="connsiteX9" fmla="*/ 102326 w 2889519"/>
                  <a:gd name="connsiteY9" fmla="*/ 2466465 h 2555366"/>
                  <a:gd name="connsiteX10" fmla="*/ 949322 w 2889519"/>
                  <a:gd name="connsiteY10" fmla="*/ 2466465 h 2555366"/>
                  <a:gd name="connsiteX11" fmla="*/ 949322 w 2889519"/>
                  <a:gd name="connsiteY11" fmla="*/ 2139077 h 2555366"/>
                  <a:gd name="connsiteX12" fmla="*/ 1957737 w 2889519"/>
                  <a:gd name="connsiteY12" fmla="*/ 1732091 h 2555366"/>
                  <a:gd name="connsiteX13" fmla="*/ 1957737 w 2889519"/>
                  <a:gd name="connsiteY13" fmla="*/ 2050177 h 2555366"/>
                  <a:gd name="connsiteX14" fmla="*/ 2759072 w 2889519"/>
                  <a:gd name="connsiteY14" fmla="*/ 2050177 h 2555366"/>
                  <a:gd name="connsiteX15" fmla="*/ 2759072 w 2889519"/>
                  <a:gd name="connsiteY15" fmla="*/ 1732091 h 2555366"/>
                  <a:gd name="connsiteX16" fmla="*/ 1038222 w 2889519"/>
                  <a:gd name="connsiteY16" fmla="*/ 1732091 h 2555366"/>
                  <a:gd name="connsiteX17" fmla="*/ 1038222 w 2889519"/>
                  <a:gd name="connsiteY17" fmla="*/ 2050177 h 2555366"/>
                  <a:gd name="connsiteX18" fmla="*/ 1868837 w 2889519"/>
                  <a:gd name="connsiteY18" fmla="*/ 2050177 h 2555366"/>
                  <a:gd name="connsiteX19" fmla="*/ 1868837 w 2889519"/>
                  <a:gd name="connsiteY19" fmla="*/ 1732091 h 2555366"/>
                  <a:gd name="connsiteX20" fmla="*/ 102326 w 2889519"/>
                  <a:gd name="connsiteY20" fmla="*/ 1732091 h 2555366"/>
                  <a:gd name="connsiteX21" fmla="*/ 102326 w 2889519"/>
                  <a:gd name="connsiteY21" fmla="*/ 2050177 h 2555366"/>
                  <a:gd name="connsiteX22" fmla="*/ 949322 w 2889519"/>
                  <a:gd name="connsiteY22" fmla="*/ 2050177 h 2555366"/>
                  <a:gd name="connsiteX23" fmla="*/ 949322 w 2889519"/>
                  <a:gd name="connsiteY23" fmla="*/ 1732091 h 2555366"/>
                  <a:gd name="connsiteX24" fmla="*/ 1957737 w 2889519"/>
                  <a:gd name="connsiteY24" fmla="*/ 1325106 h 2555366"/>
                  <a:gd name="connsiteX25" fmla="*/ 1957737 w 2889519"/>
                  <a:gd name="connsiteY25" fmla="*/ 1643191 h 2555366"/>
                  <a:gd name="connsiteX26" fmla="*/ 2759072 w 2889519"/>
                  <a:gd name="connsiteY26" fmla="*/ 1643191 h 2555366"/>
                  <a:gd name="connsiteX27" fmla="*/ 2759072 w 2889519"/>
                  <a:gd name="connsiteY27" fmla="*/ 1325106 h 2555366"/>
                  <a:gd name="connsiteX28" fmla="*/ 1038222 w 2889519"/>
                  <a:gd name="connsiteY28" fmla="*/ 1325106 h 2555366"/>
                  <a:gd name="connsiteX29" fmla="*/ 1038222 w 2889519"/>
                  <a:gd name="connsiteY29" fmla="*/ 1643191 h 2555366"/>
                  <a:gd name="connsiteX30" fmla="*/ 1868837 w 2889519"/>
                  <a:gd name="connsiteY30" fmla="*/ 1643191 h 2555366"/>
                  <a:gd name="connsiteX31" fmla="*/ 1868837 w 2889519"/>
                  <a:gd name="connsiteY31" fmla="*/ 1325106 h 2555366"/>
                  <a:gd name="connsiteX32" fmla="*/ 102326 w 2889519"/>
                  <a:gd name="connsiteY32" fmla="*/ 1325106 h 2555366"/>
                  <a:gd name="connsiteX33" fmla="*/ 102326 w 2889519"/>
                  <a:gd name="connsiteY33" fmla="*/ 1643191 h 2555366"/>
                  <a:gd name="connsiteX34" fmla="*/ 949322 w 2889519"/>
                  <a:gd name="connsiteY34" fmla="*/ 1643191 h 2555366"/>
                  <a:gd name="connsiteX35" fmla="*/ 949322 w 2889519"/>
                  <a:gd name="connsiteY35" fmla="*/ 1325106 h 2555366"/>
                  <a:gd name="connsiteX36" fmla="*/ 1957737 w 2889519"/>
                  <a:gd name="connsiteY36" fmla="*/ 918121 h 2555366"/>
                  <a:gd name="connsiteX37" fmla="*/ 1957737 w 2889519"/>
                  <a:gd name="connsiteY37" fmla="*/ 1236206 h 2555366"/>
                  <a:gd name="connsiteX38" fmla="*/ 2759072 w 2889519"/>
                  <a:gd name="connsiteY38" fmla="*/ 1236206 h 2555366"/>
                  <a:gd name="connsiteX39" fmla="*/ 2759072 w 2889519"/>
                  <a:gd name="connsiteY39" fmla="*/ 918121 h 2555366"/>
                  <a:gd name="connsiteX40" fmla="*/ 1038222 w 2889519"/>
                  <a:gd name="connsiteY40" fmla="*/ 918121 h 2555366"/>
                  <a:gd name="connsiteX41" fmla="*/ 1038222 w 2889519"/>
                  <a:gd name="connsiteY41" fmla="*/ 1236206 h 2555366"/>
                  <a:gd name="connsiteX42" fmla="*/ 1868837 w 2889519"/>
                  <a:gd name="connsiteY42" fmla="*/ 1236206 h 2555366"/>
                  <a:gd name="connsiteX43" fmla="*/ 1868837 w 2889519"/>
                  <a:gd name="connsiteY43" fmla="*/ 918121 h 2555366"/>
                  <a:gd name="connsiteX44" fmla="*/ 102326 w 2889519"/>
                  <a:gd name="connsiteY44" fmla="*/ 918121 h 2555366"/>
                  <a:gd name="connsiteX45" fmla="*/ 102326 w 2889519"/>
                  <a:gd name="connsiteY45" fmla="*/ 1236206 h 2555366"/>
                  <a:gd name="connsiteX46" fmla="*/ 949322 w 2889519"/>
                  <a:gd name="connsiteY46" fmla="*/ 1236206 h 2555366"/>
                  <a:gd name="connsiteX47" fmla="*/ 949322 w 2889519"/>
                  <a:gd name="connsiteY47" fmla="*/ 918121 h 2555366"/>
                  <a:gd name="connsiteX48" fmla="*/ 1957737 w 2889519"/>
                  <a:gd name="connsiteY48" fmla="*/ 485934 h 2555366"/>
                  <a:gd name="connsiteX49" fmla="*/ 1957737 w 2889519"/>
                  <a:gd name="connsiteY49" fmla="*/ 829221 h 2555366"/>
                  <a:gd name="connsiteX50" fmla="*/ 2759072 w 2889519"/>
                  <a:gd name="connsiteY50" fmla="*/ 829221 h 2555366"/>
                  <a:gd name="connsiteX51" fmla="*/ 2759072 w 2889519"/>
                  <a:gd name="connsiteY51" fmla="*/ 485934 h 2555366"/>
                  <a:gd name="connsiteX52" fmla="*/ 1038222 w 2889519"/>
                  <a:gd name="connsiteY52" fmla="*/ 485934 h 2555366"/>
                  <a:gd name="connsiteX53" fmla="*/ 1038222 w 2889519"/>
                  <a:gd name="connsiteY53" fmla="*/ 829221 h 2555366"/>
                  <a:gd name="connsiteX54" fmla="*/ 1868837 w 2889519"/>
                  <a:gd name="connsiteY54" fmla="*/ 829221 h 2555366"/>
                  <a:gd name="connsiteX55" fmla="*/ 1868837 w 2889519"/>
                  <a:gd name="connsiteY55" fmla="*/ 485934 h 2555366"/>
                  <a:gd name="connsiteX56" fmla="*/ 102326 w 2889519"/>
                  <a:gd name="connsiteY56" fmla="*/ 485934 h 2555366"/>
                  <a:gd name="connsiteX57" fmla="*/ 102326 w 2889519"/>
                  <a:gd name="connsiteY57" fmla="*/ 829221 h 2555366"/>
                  <a:gd name="connsiteX58" fmla="*/ 949322 w 2889519"/>
                  <a:gd name="connsiteY58" fmla="*/ 829221 h 2555366"/>
                  <a:gd name="connsiteX59" fmla="*/ 949322 w 2889519"/>
                  <a:gd name="connsiteY59" fmla="*/ 485934 h 2555366"/>
                  <a:gd name="connsiteX60" fmla="*/ 0 w 2889519"/>
                  <a:gd name="connsiteY60" fmla="*/ 0 h 2555366"/>
                  <a:gd name="connsiteX61" fmla="*/ 23457 w 2889519"/>
                  <a:gd name="connsiteY61" fmla="*/ 0 h 2555366"/>
                  <a:gd name="connsiteX62" fmla="*/ 47272 w 2889519"/>
                  <a:gd name="connsiteY62" fmla="*/ 0 h 2555366"/>
                  <a:gd name="connsiteX63" fmla="*/ 2889519 w 2889519"/>
                  <a:gd name="connsiteY63" fmla="*/ 0 h 2555366"/>
                  <a:gd name="connsiteX64" fmla="*/ 2889519 w 2889519"/>
                  <a:gd name="connsiteY64" fmla="*/ 1236206 h 2555366"/>
                  <a:gd name="connsiteX65" fmla="*/ 2889519 w 2889519"/>
                  <a:gd name="connsiteY65" fmla="*/ 1325106 h 2555366"/>
                  <a:gd name="connsiteX66" fmla="*/ 2889519 w 2889519"/>
                  <a:gd name="connsiteY66" fmla="*/ 1643191 h 2555366"/>
                  <a:gd name="connsiteX67" fmla="*/ 2889519 w 2889519"/>
                  <a:gd name="connsiteY67" fmla="*/ 1732091 h 2555366"/>
                  <a:gd name="connsiteX68" fmla="*/ 2889519 w 2889519"/>
                  <a:gd name="connsiteY68" fmla="*/ 2050177 h 2555366"/>
                  <a:gd name="connsiteX69" fmla="*/ 2889519 w 2889519"/>
                  <a:gd name="connsiteY69" fmla="*/ 2139077 h 2555366"/>
                  <a:gd name="connsiteX70" fmla="*/ 2889519 w 2889519"/>
                  <a:gd name="connsiteY70" fmla="*/ 2555366 h 2555366"/>
                  <a:gd name="connsiteX71" fmla="*/ 47272 w 2889519"/>
                  <a:gd name="connsiteY71" fmla="*/ 2555366 h 2555366"/>
                  <a:gd name="connsiteX72" fmla="*/ 23457 w 2889519"/>
                  <a:gd name="connsiteY72" fmla="*/ 2555366 h 2555366"/>
                  <a:gd name="connsiteX73" fmla="*/ 0 w 2889519"/>
                  <a:gd name="connsiteY73" fmla="*/ 2555366 h 2555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2889519" h="2555366">
                    <a:moveTo>
                      <a:pt x="1957737" y="2139077"/>
                    </a:moveTo>
                    <a:lnTo>
                      <a:pt x="1957737" y="2466465"/>
                    </a:lnTo>
                    <a:lnTo>
                      <a:pt x="2759072" y="2466465"/>
                    </a:lnTo>
                    <a:lnTo>
                      <a:pt x="2759072" y="2139077"/>
                    </a:lnTo>
                    <a:close/>
                    <a:moveTo>
                      <a:pt x="1038222" y="2139077"/>
                    </a:moveTo>
                    <a:lnTo>
                      <a:pt x="1038222" y="2466465"/>
                    </a:lnTo>
                    <a:lnTo>
                      <a:pt x="1868837" y="2466465"/>
                    </a:lnTo>
                    <a:lnTo>
                      <a:pt x="1868837" y="2139077"/>
                    </a:lnTo>
                    <a:close/>
                    <a:moveTo>
                      <a:pt x="102326" y="2139077"/>
                    </a:moveTo>
                    <a:lnTo>
                      <a:pt x="102326" y="2466465"/>
                    </a:lnTo>
                    <a:lnTo>
                      <a:pt x="949322" y="2466465"/>
                    </a:lnTo>
                    <a:lnTo>
                      <a:pt x="949322" y="2139077"/>
                    </a:lnTo>
                    <a:close/>
                    <a:moveTo>
                      <a:pt x="1957737" y="1732091"/>
                    </a:moveTo>
                    <a:lnTo>
                      <a:pt x="1957737" y="2050177"/>
                    </a:lnTo>
                    <a:lnTo>
                      <a:pt x="2759072" y="2050177"/>
                    </a:lnTo>
                    <a:lnTo>
                      <a:pt x="2759072" y="1732091"/>
                    </a:lnTo>
                    <a:close/>
                    <a:moveTo>
                      <a:pt x="1038222" y="1732091"/>
                    </a:moveTo>
                    <a:lnTo>
                      <a:pt x="1038222" y="2050177"/>
                    </a:lnTo>
                    <a:lnTo>
                      <a:pt x="1868837" y="2050177"/>
                    </a:lnTo>
                    <a:lnTo>
                      <a:pt x="1868837" y="1732091"/>
                    </a:lnTo>
                    <a:close/>
                    <a:moveTo>
                      <a:pt x="102326" y="1732091"/>
                    </a:moveTo>
                    <a:lnTo>
                      <a:pt x="102326" y="2050177"/>
                    </a:lnTo>
                    <a:lnTo>
                      <a:pt x="949322" y="2050177"/>
                    </a:lnTo>
                    <a:lnTo>
                      <a:pt x="949322" y="1732091"/>
                    </a:lnTo>
                    <a:close/>
                    <a:moveTo>
                      <a:pt x="1957737" y="1325106"/>
                    </a:moveTo>
                    <a:lnTo>
                      <a:pt x="1957737" y="1643191"/>
                    </a:lnTo>
                    <a:lnTo>
                      <a:pt x="2759072" y="1643191"/>
                    </a:lnTo>
                    <a:lnTo>
                      <a:pt x="2759072" y="1325106"/>
                    </a:lnTo>
                    <a:close/>
                    <a:moveTo>
                      <a:pt x="1038222" y="1325106"/>
                    </a:moveTo>
                    <a:lnTo>
                      <a:pt x="1038222" y="1643191"/>
                    </a:lnTo>
                    <a:lnTo>
                      <a:pt x="1868837" y="1643191"/>
                    </a:lnTo>
                    <a:lnTo>
                      <a:pt x="1868837" y="1325106"/>
                    </a:lnTo>
                    <a:close/>
                    <a:moveTo>
                      <a:pt x="102326" y="1325106"/>
                    </a:moveTo>
                    <a:lnTo>
                      <a:pt x="102326" y="1643191"/>
                    </a:lnTo>
                    <a:lnTo>
                      <a:pt x="949322" y="1643191"/>
                    </a:lnTo>
                    <a:lnTo>
                      <a:pt x="949322" y="1325106"/>
                    </a:lnTo>
                    <a:close/>
                    <a:moveTo>
                      <a:pt x="1957737" y="918121"/>
                    </a:moveTo>
                    <a:lnTo>
                      <a:pt x="1957737" y="1236206"/>
                    </a:lnTo>
                    <a:lnTo>
                      <a:pt x="2759072" y="1236206"/>
                    </a:lnTo>
                    <a:lnTo>
                      <a:pt x="2759072" y="918121"/>
                    </a:lnTo>
                    <a:close/>
                    <a:moveTo>
                      <a:pt x="1038222" y="918121"/>
                    </a:moveTo>
                    <a:lnTo>
                      <a:pt x="1038222" y="1236206"/>
                    </a:lnTo>
                    <a:lnTo>
                      <a:pt x="1868837" y="1236206"/>
                    </a:lnTo>
                    <a:lnTo>
                      <a:pt x="1868837" y="918121"/>
                    </a:lnTo>
                    <a:close/>
                    <a:moveTo>
                      <a:pt x="102326" y="918121"/>
                    </a:moveTo>
                    <a:lnTo>
                      <a:pt x="102326" y="1236206"/>
                    </a:lnTo>
                    <a:lnTo>
                      <a:pt x="949322" y="1236206"/>
                    </a:lnTo>
                    <a:lnTo>
                      <a:pt x="949322" y="918121"/>
                    </a:lnTo>
                    <a:close/>
                    <a:moveTo>
                      <a:pt x="1957737" y="485934"/>
                    </a:moveTo>
                    <a:lnTo>
                      <a:pt x="1957737" y="829221"/>
                    </a:lnTo>
                    <a:lnTo>
                      <a:pt x="2759072" y="829221"/>
                    </a:lnTo>
                    <a:lnTo>
                      <a:pt x="2759072" y="485934"/>
                    </a:lnTo>
                    <a:close/>
                    <a:moveTo>
                      <a:pt x="1038222" y="485934"/>
                    </a:moveTo>
                    <a:lnTo>
                      <a:pt x="1038222" y="829221"/>
                    </a:lnTo>
                    <a:lnTo>
                      <a:pt x="1868837" y="829221"/>
                    </a:lnTo>
                    <a:lnTo>
                      <a:pt x="1868837" y="485934"/>
                    </a:lnTo>
                    <a:close/>
                    <a:moveTo>
                      <a:pt x="102326" y="485934"/>
                    </a:moveTo>
                    <a:lnTo>
                      <a:pt x="102326" y="829221"/>
                    </a:lnTo>
                    <a:lnTo>
                      <a:pt x="949322" y="829221"/>
                    </a:lnTo>
                    <a:lnTo>
                      <a:pt x="949322" y="485934"/>
                    </a:lnTo>
                    <a:close/>
                    <a:moveTo>
                      <a:pt x="0" y="0"/>
                    </a:moveTo>
                    <a:lnTo>
                      <a:pt x="23457" y="0"/>
                    </a:lnTo>
                    <a:lnTo>
                      <a:pt x="47272" y="0"/>
                    </a:lnTo>
                    <a:lnTo>
                      <a:pt x="2889519" y="0"/>
                    </a:lnTo>
                    <a:lnTo>
                      <a:pt x="2889519" y="1236206"/>
                    </a:lnTo>
                    <a:lnTo>
                      <a:pt x="2889519" y="1325106"/>
                    </a:lnTo>
                    <a:lnTo>
                      <a:pt x="2889519" y="1643191"/>
                    </a:lnTo>
                    <a:lnTo>
                      <a:pt x="2889519" y="1732091"/>
                    </a:lnTo>
                    <a:lnTo>
                      <a:pt x="2889519" y="2050177"/>
                    </a:lnTo>
                    <a:lnTo>
                      <a:pt x="2889519" y="2139077"/>
                    </a:lnTo>
                    <a:lnTo>
                      <a:pt x="2889519" y="2555366"/>
                    </a:lnTo>
                    <a:lnTo>
                      <a:pt x="47272" y="2555366"/>
                    </a:lnTo>
                    <a:lnTo>
                      <a:pt x="23457" y="2555366"/>
                    </a:lnTo>
                    <a:lnTo>
                      <a:pt x="0" y="2555366"/>
                    </a:lnTo>
                    <a:close/>
                  </a:path>
                </a:pathLst>
              </a:custGeom>
              <a:solidFill>
                <a:schemeClr val="bg1"/>
              </a:solidFill>
              <a:ln w="9525" cap="flat" cmpd="sng" algn="ctr">
                <a:no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noAutofit/>
              </a:bodyPr>
              <a:lstStyle/>
              <a:p>
                <a:pPr algn="ctr" defTabSz="914126" eaLnBrk="0" fontAlgn="base" hangingPunct="0">
                  <a:spcBef>
                    <a:spcPct val="0"/>
                  </a:spcBef>
                  <a:spcAft>
                    <a:spcPct val="0"/>
                  </a:spcAft>
                </a:pPr>
                <a:endParaRPr lang="en-US" sz="1600" dirty="0">
                  <a:solidFill>
                    <a:schemeClr val="bg1"/>
                  </a:solidFill>
                  <a:ea typeface="MS PGothic"/>
                  <a:cs typeface="MS PGothic"/>
                </a:endParaRPr>
              </a:p>
            </p:txBody>
          </p:sp>
          <p:sp>
            <p:nvSpPr>
              <p:cNvPr id="45" name="Freeform 44"/>
              <p:cNvSpPr/>
              <p:nvPr/>
            </p:nvSpPr>
            <p:spPr bwMode="auto">
              <a:xfrm rot="18874816">
                <a:off x="7802875" y="3332629"/>
                <a:ext cx="1519238" cy="2403036"/>
              </a:xfrm>
              <a:custGeom>
                <a:avLst/>
                <a:gdLst>
                  <a:gd name="connsiteX0" fmla="*/ 613965 w 1519238"/>
                  <a:gd name="connsiteY0" fmla="*/ 352967 h 2403036"/>
                  <a:gd name="connsiteX1" fmla="*/ 465641 w 1519238"/>
                  <a:gd name="connsiteY1" fmla="*/ 772169 h 2403036"/>
                  <a:gd name="connsiteX2" fmla="*/ 653132 w 1519238"/>
                  <a:gd name="connsiteY2" fmla="*/ 1175377 h 2403036"/>
                  <a:gd name="connsiteX3" fmla="*/ 653133 w 1519238"/>
                  <a:gd name="connsiteY3" fmla="*/ 1175379 h 2403036"/>
                  <a:gd name="connsiteX4" fmla="*/ 297732 w 1519238"/>
                  <a:gd name="connsiteY4" fmla="*/ 780167 h 2403036"/>
                  <a:gd name="connsiteX5" fmla="*/ 613965 w 1519238"/>
                  <a:gd name="connsiteY5" fmla="*/ 352967 h 2403036"/>
                  <a:gd name="connsiteX6" fmla="*/ 1193186 w 1519238"/>
                  <a:gd name="connsiteY6" fmla="*/ 332358 h 2403036"/>
                  <a:gd name="connsiteX7" fmla="*/ 332358 w 1519238"/>
                  <a:gd name="connsiteY7" fmla="*/ 326052 h 2403036"/>
                  <a:gd name="connsiteX8" fmla="*/ 326052 w 1519238"/>
                  <a:gd name="connsiteY8" fmla="*/ 1186879 h 2403036"/>
                  <a:gd name="connsiteX9" fmla="*/ 1186879 w 1519238"/>
                  <a:gd name="connsiteY9" fmla="*/ 1193186 h 2403036"/>
                  <a:gd name="connsiteX10" fmla="*/ 1193186 w 1519238"/>
                  <a:gd name="connsiteY10" fmla="*/ 332358 h 2403036"/>
                  <a:gd name="connsiteX11" fmla="*/ 1300671 w 1519238"/>
                  <a:gd name="connsiteY11" fmla="*/ 226436 h 2403036"/>
                  <a:gd name="connsiteX12" fmla="*/ 1292801 w 1519238"/>
                  <a:gd name="connsiteY12" fmla="*/ 1300671 h 2403036"/>
                  <a:gd name="connsiteX13" fmla="*/ 899235 w 1519238"/>
                  <a:gd name="connsiteY13" fmla="*/ 1506375 h 2403036"/>
                  <a:gd name="connsiteX14" fmla="*/ 843073 w 1519238"/>
                  <a:gd name="connsiteY14" fmla="*/ 1511343 h 2403036"/>
                  <a:gd name="connsiteX15" fmla="*/ 843073 w 1519238"/>
                  <a:gd name="connsiteY15" fmla="*/ 1608418 h 2403036"/>
                  <a:gd name="connsiteX16" fmla="*/ 853974 w 1519238"/>
                  <a:gd name="connsiteY16" fmla="*/ 1610619 h 2403036"/>
                  <a:gd name="connsiteX17" fmla="*/ 945633 w 1519238"/>
                  <a:gd name="connsiteY17" fmla="*/ 1748899 h 2403036"/>
                  <a:gd name="connsiteX18" fmla="*/ 945633 w 1519238"/>
                  <a:gd name="connsiteY18" fmla="*/ 2252962 h 2403036"/>
                  <a:gd name="connsiteX19" fmla="*/ 795559 w 1519238"/>
                  <a:gd name="connsiteY19" fmla="*/ 2403035 h 2403036"/>
                  <a:gd name="connsiteX20" fmla="*/ 698687 w 1519238"/>
                  <a:gd name="connsiteY20" fmla="*/ 2403036 h 2403036"/>
                  <a:gd name="connsiteX21" fmla="*/ 548612 w 1519238"/>
                  <a:gd name="connsiteY21" fmla="*/ 2252962 h 2403036"/>
                  <a:gd name="connsiteX22" fmla="*/ 548612 w 1519238"/>
                  <a:gd name="connsiteY22" fmla="*/ 1748900 h 2403036"/>
                  <a:gd name="connsiteX23" fmla="*/ 640271 w 1519238"/>
                  <a:gd name="connsiteY23" fmla="*/ 1610619 h 2403036"/>
                  <a:gd name="connsiteX24" fmla="*/ 643048 w 1519238"/>
                  <a:gd name="connsiteY24" fmla="*/ 1610059 h 2403036"/>
                  <a:gd name="connsiteX25" fmla="*/ 643048 w 1519238"/>
                  <a:gd name="connsiteY25" fmla="*/ 1507757 h 2403036"/>
                  <a:gd name="connsiteX26" fmla="*/ 609077 w 1519238"/>
                  <a:gd name="connsiteY26" fmla="*/ 1504250 h 2403036"/>
                  <a:gd name="connsiteX27" fmla="*/ 218567 w 1519238"/>
                  <a:gd name="connsiteY27" fmla="*/ 1292801 h 2403036"/>
                  <a:gd name="connsiteX28" fmla="*/ 226436 w 1519238"/>
                  <a:gd name="connsiteY28" fmla="*/ 218567 h 2403036"/>
                  <a:gd name="connsiteX29" fmla="*/ 1300671 w 1519238"/>
                  <a:gd name="connsiteY29" fmla="*/ 226436 h 240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519238" h="2403036">
                    <a:moveTo>
                      <a:pt x="613965" y="352967"/>
                    </a:moveTo>
                    <a:cubicBezTo>
                      <a:pt x="512887" y="455074"/>
                      <a:pt x="457936" y="610383"/>
                      <a:pt x="465641" y="772169"/>
                    </a:cubicBezTo>
                    <a:cubicBezTo>
                      <a:pt x="473346" y="933957"/>
                      <a:pt x="542809" y="1083339"/>
                      <a:pt x="653132" y="1175377"/>
                    </a:cubicBezTo>
                    <a:lnTo>
                      <a:pt x="653133" y="1175379"/>
                    </a:lnTo>
                    <a:cubicBezTo>
                      <a:pt x="467667" y="1184212"/>
                      <a:pt x="308548" y="1007269"/>
                      <a:pt x="297732" y="780167"/>
                    </a:cubicBezTo>
                    <a:cubicBezTo>
                      <a:pt x="286916" y="553064"/>
                      <a:pt x="428499" y="361800"/>
                      <a:pt x="613965" y="352967"/>
                    </a:cubicBezTo>
                    <a:close/>
                    <a:moveTo>
                      <a:pt x="1193186" y="332358"/>
                    </a:moveTo>
                    <a:cubicBezTo>
                      <a:pt x="957216" y="92906"/>
                      <a:pt x="571811" y="90083"/>
                      <a:pt x="332358" y="326052"/>
                    </a:cubicBezTo>
                    <a:cubicBezTo>
                      <a:pt x="92906" y="562022"/>
                      <a:pt x="90083" y="947427"/>
                      <a:pt x="326052" y="1186879"/>
                    </a:cubicBezTo>
                    <a:cubicBezTo>
                      <a:pt x="562022" y="1426332"/>
                      <a:pt x="947427" y="1429155"/>
                      <a:pt x="1186879" y="1193186"/>
                    </a:cubicBezTo>
                    <a:cubicBezTo>
                      <a:pt x="1426332" y="957216"/>
                      <a:pt x="1429155" y="571811"/>
                      <a:pt x="1193186" y="332358"/>
                    </a:cubicBezTo>
                    <a:close/>
                    <a:moveTo>
                      <a:pt x="1300671" y="226436"/>
                    </a:moveTo>
                    <a:cubicBezTo>
                      <a:pt x="1595140" y="525251"/>
                      <a:pt x="1591616" y="1006203"/>
                      <a:pt x="1292801" y="1300671"/>
                    </a:cubicBezTo>
                    <a:cubicBezTo>
                      <a:pt x="1180746" y="1411097"/>
                      <a:pt x="1043077" y="1479617"/>
                      <a:pt x="899235" y="1506375"/>
                    </a:cubicBezTo>
                    <a:lnTo>
                      <a:pt x="843073" y="1511343"/>
                    </a:lnTo>
                    <a:lnTo>
                      <a:pt x="843073" y="1608418"/>
                    </a:lnTo>
                    <a:lnTo>
                      <a:pt x="853974" y="1610619"/>
                    </a:lnTo>
                    <a:cubicBezTo>
                      <a:pt x="907838" y="1633401"/>
                      <a:pt x="945632" y="1686737"/>
                      <a:pt x="945633" y="1748899"/>
                    </a:cubicBezTo>
                    <a:lnTo>
                      <a:pt x="945633" y="2252962"/>
                    </a:lnTo>
                    <a:cubicBezTo>
                      <a:pt x="945633" y="2335845"/>
                      <a:pt x="878443" y="2403035"/>
                      <a:pt x="795559" y="2403035"/>
                    </a:cubicBezTo>
                    <a:lnTo>
                      <a:pt x="698687" y="2403036"/>
                    </a:lnTo>
                    <a:cubicBezTo>
                      <a:pt x="615803" y="2403035"/>
                      <a:pt x="548613" y="2335845"/>
                      <a:pt x="548612" y="2252962"/>
                    </a:cubicBezTo>
                    <a:lnTo>
                      <a:pt x="548612" y="1748900"/>
                    </a:lnTo>
                    <a:cubicBezTo>
                      <a:pt x="548612" y="1686737"/>
                      <a:pt x="586407" y="1633401"/>
                      <a:pt x="640271" y="1610619"/>
                    </a:cubicBezTo>
                    <a:lnTo>
                      <a:pt x="643048" y="1610059"/>
                    </a:lnTo>
                    <a:lnTo>
                      <a:pt x="643048" y="1507757"/>
                    </a:lnTo>
                    <a:lnTo>
                      <a:pt x="609077" y="1504250"/>
                    </a:lnTo>
                    <a:cubicBezTo>
                      <a:pt x="465642" y="1475387"/>
                      <a:pt x="328992" y="1404857"/>
                      <a:pt x="218567" y="1292801"/>
                    </a:cubicBezTo>
                    <a:cubicBezTo>
                      <a:pt x="-75902" y="993987"/>
                      <a:pt x="-72379" y="513035"/>
                      <a:pt x="226436" y="218567"/>
                    </a:cubicBezTo>
                    <a:cubicBezTo>
                      <a:pt x="525251" y="-75902"/>
                      <a:pt x="1006202" y="-72378"/>
                      <a:pt x="1300671" y="226436"/>
                    </a:cubicBezTo>
                    <a:close/>
                  </a:path>
                </a:pathLst>
              </a:custGeom>
              <a:solidFill>
                <a:schemeClr val="bg1"/>
              </a:solidFill>
              <a:ln w="9525" cap="flat" cmpd="sng" algn="ctr">
                <a:no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p>
                <a:pPr algn="ctr" defTabSz="914126" eaLnBrk="0" fontAlgn="base" hangingPunct="0">
                  <a:spcBef>
                    <a:spcPct val="0"/>
                  </a:spcBef>
                  <a:spcAft>
                    <a:spcPct val="0"/>
                  </a:spcAft>
                </a:pPr>
                <a:endParaRPr lang="en-US" sz="1600" dirty="0">
                  <a:solidFill>
                    <a:schemeClr val="bg1"/>
                  </a:solidFill>
                  <a:ea typeface="MS PGothic"/>
                  <a:cs typeface="MS PGothic"/>
                </a:endParaRPr>
              </a:p>
            </p:txBody>
          </p:sp>
        </p:grpSp>
      </p:grpSp>
      <p:grpSp>
        <p:nvGrpSpPr>
          <p:cNvPr id="46" name="Group 45"/>
          <p:cNvGrpSpPr/>
          <p:nvPr/>
        </p:nvGrpSpPr>
        <p:grpSpPr>
          <a:xfrm>
            <a:off x="5077666" y="2650940"/>
            <a:ext cx="2035452" cy="1819183"/>
            <a:chOff x="5063692" y="2626539"/>
            <a:chExt cx="2035982" cy="1819656"/>
          </a:xfrm>
        </p:grpSpPr>
        <p:sp>
          <p:nvSpPr>
            <p:cNvPr id="47" name="Oval 46"/>
            <p:cNvSpPr/>
            <p:nvPr/>
          </p:nvSpPr>
          <p:spPr bwMode="auto">
            <a:xfrm>
              <a:off x="5167575" y="2626539"/>
              <a:ext cx="1819656" cy="1819656"/>
            </a:xfrm>
            <a:prstGeom prst="ellipse">
              <a:avLst/>
            </a:prstGeom>
            <a:solidFill>
              <a:schemeClr val="tx1">
                <a:lumMod val="90000"/>
                <a:lumOff val="10000"/>
              </a:schemeClr>
            </a:solidFill>
            <a:ln w="9525" cap="flat" cmpd="sng" algn="ctr">
              <a:solidFill>
                <a:schemeClr val="bg1"/>
              </a:solidFill>
              <a:prstDash val="solid"/>
              <a:round/>
              <a:headEnd type="none" w="med" len="med"/>
              <a:tailEnd type="none" w="med" len="med"/>
            </a:ln>
            <a:effectLst/>
          </p:spPr>
          <p:txBody>
            <a:bodyPr vert="horz" wrap="square" lIns="91368" tIns="45684" rIns="91368" bIns="45684" numCol="1" rtlCol="0" anchor="ctr" anchorCtr="0" compatLnSpc="1">
              <a:prstTxWarp prst="textNoShape">
                <a:avLst/>
              </a:prstTxWarp>
            </a:bodyPr>
            <a:lstStyle/>
            <a:p>
              <a:pPr algn="ctr" defTabSz="913578" eaLnBrk="0" fontAlgn="base" hangingPunct="0">
                <a:spcBef>
                  <a:spcPct val="0"/>
                </a:spcBef>
                <a:spcAft>
                  <a:spcPct val="0"/>
                </a:spcAft>
              </a:pPr>
              <a:endParaRPr lang="en-US" sz="1797" dirty="0">
                <a:solidFill>
                  <a:srgbClr val="FFFFFF"/>
                </a:solidFill>
              </a:endParaRPr>
            </a:p>
          </p:txBody>
        </p:sp>
        <p:sp>
          <p:nvSpPr>
            <p:cNvPr id="48" name="TextBox 47"/>
            <p:cNvSpPr txBox="1"/>
            <p:nvPr/>
          </p:nvSpPr>
          <p:spPr>
            <a:xfrm>
              <a:off x="5063692" y="3626020"/>
              <a:ext cx="2035982" cy="615713"/>
            </a:xfrm>
            <a:prstGeom prst="rect">
              <a:avLst/>
            </a:prstGeom>
            <a:noFill/>
          </p:spPr>
          <p:txBody>
            <a:bodyPr wrap="square" rtlCol="0">
              <a:spAutoFit/>
            </a:bodyPr>
            <a:lstStyle/>
            <a:p>
              <a:pPr algn="ctr" defTabSz="1218621">
                <a:lnSpc>
                  <a:spcPct val="85000"/>
                </a:lnSpc>
              </a:pPr>
              <a:r>
                <a:rPr lang="en-US" sz="2000" spc="-50" dirty="0">
                  <a:solidFill>
                    <a:srgbClr val="FFFFFF"/>
                  </a:solidFill>
                </a:rPr>
                <a:t>The CONNECT Edition</a:t>
              </a:r>
            </a:p>
          </p:txBody>
        </p:sp>
        <p:sp>
          <p:nvSpPr>
            <p:cNvPr id="49" name="Freeform 48"/>
            <p:cNvSpPr/>
            <p:nvPr/>
          </p:nvSpPr>
          <p:spPr bwMode="auto">
            <a:xfrm>
              <a:off x="5706375" y="2777014"/>
              <a:ext cx="782645" cy="782645"/>
            </a:xfrm>
            <a:custGeom>
              <a:avLst/>
              <a:gdLst>
                <a:gd name="connsiteX0" fmla="*/ 1157191 w 2551176"/>
                <a:gd name="connsiteY0" fmla="*/ 77788 h 2551176"/>
                <a:gd name="connsiteX1" fmla="*/ 1155085 w 2551176"/>
                <a:gd name="connsiteY1" fmla="*/ 79489 h 2551176"/>
                <a:gd name="connsiteX2" fmla="*/ 770484 w 2551176"/>
                <a:gd name="connsiteY2" fmla="*/ 698500 h 2551176"/>
                <a:gd name="connsiteX3" fmla="*/ 2259906 w 2551176"/>
                <a:gd name="connsiteY3" fmla="*/ 1756118 h 2551176"/>
                <a:gd name="connsiteX4" fmla="*/ 2464370 w 2551176"/>
                <a:gd name="connsiteY4" fmla="*/ 1788445 h 2551176"/>
                <a:gd name="connsiteX5" fmla="*/ 2464370 w 2551176"/>
                <a:gd name="connsiteY5" fmla="*/ 1602549 h 2551176"/>
                <a:gd name="connsiteX6" fmla="*/ 2462027 w 2551176"/>
                <a:gd name="connsiteY6" fmla="*/ 1606866 h 2551176"/>
                <a:gd name="connsiteX7" fmla="*/ 2462027 w 2551176"/>
                <a:gd name="connsiteY7" fmla="*/ 1593736 h 2551176"/>
                <a:gd name="connsiteX8" fmla="*/ 2314723 w 2551176"/>
                <a:gd name="connsiteY8" fmla="*/ 1568145 h 2551176"/>
                <a:gd name="connsiteX9" fmla="*/ 1510281 w 2551176"/>
                <a:gd name="connsiteY9" fmla="*/ 733425 h 2551176"/>
                <a:gd name="connsiteX10" fmla="*/ 1900172 w 2551176"/>
                <a:gd name="connsiteY10" fmla="*/ 100618 h 2551176"/>
                <a:gd name="connsiteX11" fmla="*/ 1936380 w 2551176"/>
                <a:gd name="connsiteY11" fmla="*/ 77788 h 2551176"/>
                <a:gd name="connsiteX12" fmla="*/ 426209 w 2551176"/>
                <a:gd name="connsiteY12" fmla="*/ 77788 h 2551176"/>
                <a:gd name="connsiteX13" fmla="*/ 80395 w 2551176"/>
                <a:gd name="connsiteY13" fmla="*/ 423602 h 2551176"/>
                <a:gd name="connsiteX14" fmla="*/ 80395 w 2551176"/>
                <a:gd name="connsiteY14" fmla="*/ 1278836 h 2551176"/>
                <a:gd name="connsiteX15" fmla="*/ 77966 w 2551176"/>
                <a:gd name="connsiteY15" fmla="*/ 1295551 h 2551176"/>
                <a:gd name="connsiteX16" fmla="*/ 2169736 w 2551176"/>
                <a:gd name="connsiteY16" fmla="*/ 1979228 h 2551176"/>
                <a:gd name="connsiteX17" fmla="*/ 2464370 w 2551176"/>
                <a:gd name="connsiteY17" fmla="*/ 1987852 h 2551176"/>
                <a:gd name="connsiteX18" fmla="*/ 2464370 w 2551176"/>
                <a:gd name="connsiteY18" fmla="*/ 1848677 h 2551176"/>
                <a:gd name="connsiteX19" fmla="*/ 2422279 w 2551176"/>
                <a:gd name="connsiteY19" fmla="*/ 1845115 h 2551176"/>
                <a:gd name="connsiteX20" fmla="*/ 2345032 w 2551176"/>
                <a:gd name="connsiteY20" fmla="*/ 1835922 h 2551176"/>
                <a:gd name="connsiteX21" fmla="*/ 581129 w 2551176"/>
                <a:gd name="connsiteY21" fmla="*/ 690863 h 2551176"/>
                <a:gd name="connsiteX22" fmla="*/ 870800 w 2551176"/>
                <a:gd name="connsiteY22" fmla="*/ 149305 h 2551176"/>
                <a:gd name="connsiteX23" fmla="*/ 948978 w 2551176"/>
                <a:gd name="connsiteY23" fmla="*/ 77788 h 2551176"/>
                <a:gd name="connsiteX24" fmla="*/ 425205 w 2551176"/>
                <a:gd name="connsiteY24" fmla="*/ 0 h 2551176"/>
                <a:gd name="connsiteX25" fmla="*/ 1103923 w 2551176"/>
                <a:gd name="connsiteY25" fmla="*/ 0 h 2551176"/>
                <a:gd name="connsiteX26" fmla="*/ 1103921 w 2551176"/>
                <a:gd name="connsiteY26" fmla="*/ 1 h 2551176"/>
                <a:gd name="connsiteX27" fmla="*/ 1232005 w 2551176"/>
                <a:gd name="connsiteY27" fmla="*/ 1 h 2551176"/>
                <a:gd name="connsiteX28" fmla="*/ 1232007 w 2551176"/>
                <a:gd name="connsiteY28" fmla="*/ 0 h 2551176"/>
                <a:gd name="connsiteX29" fmla="*/ 1751463 w 2551176"/>
                <a:gd name="connsiteY29" fmla="*/ 0 h 2551176"/>
                <a:gd name="connsiteX30" fmla="*/ 2123355 w 2551176"/>
                <a:gd name="connsiteY30" fmla="*/ 0 h 2551176"/>
                <a:gd name="connsiteX31" fmla="*/ 2548560 w 2551176"/>
                <a:gd name="connsiteY31" fmla="*/ 425205 h 2551176"/>
                <a:gd name="connsiteX32" fmla="*/ 2548560 w 2551176"/>
                <a:gd name="connsiteY32" fmla="*/ 509588 h 2551176"/>
                <a:gd name="connsiteX33" fmla="*/ 2551176 w 2551176"/>
                <a:gd name="connsiteY33" fmla="*/ 509588 h 2551176"/>
                <a:gd name="connsiteX34" fmla="*/ 2551176 w 2551176"/>
                <a:gd name="connsiteY34" fmla="*/ 1533524 h 2551176"/>
                <a:gd name="connsiteX35" fmla="*/ 2551176 w 2551176"/>
                <a:gd name="connsiteY35" fmla="*/ 1843014 h 2551176"/>
                <a:gd name="connsiteX36" fmla="*/ 2551176 w 2551176"/>
                <a:gd name="connsiteY36" fmla="*/ 1987943 h 2551176"/>
                <a:gd name="connsiteX37" fmla="*/ 2551176 w 2551176"/>
                <a:gd name="connsiteY37" fmla="*/ 2083593 h 2551176"/>
                <a:gd name="connsiteX38" fmla="*/ 2551176 w 2551176"/>
                <a:gd name="connsiteY38" fmla="*/ 2125971 h 2551176"/>
                <a:gd name="connsiteX39" fmla="*/ 2125971 w 2551176"/>
                <a:gd name="connsiteY39" fmla="*/ 2551176 h 2551176"/>
                <a:gd name="connsiteX40" fmla="*/ 425205 w 2551176"/>
                <a:gd name="connsiteY40" fmla="*/ 2551176 h 2551176"/>
                <a:gd name="connsiteX41" fmla="*/ 0 w 2551176"/>
                <a:gd name="connsiteY41" fmla="*/ 2125971 h 2551176"/>
                <a:gd name="connsiteX42" fmla="*/ 0 w 2551176"/>
                <a:gd name="connsiteY42" fmla="*/ 425205 h 2551176"/>
                <a:gd name="connsiteX43" fmla="*/ 425205 w 2551176"/>
                <a:gd name="connsiteY43" fmla="*/ 0 h 2551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551176" h="2551176">
                  <a:moveTo>
                    <a:pt x="1157191" y="77788"/>
                  </a:moveTo>
                  <a:lnTo>
                    <a:pt x="1155085" y="79489"/>
                  </a:lnTo>
                  <a:cubicBezTo>
                    <a:pt x="957294" y="244309"/>
                    <a:pt x="776732" y="444118"/>
                    <a:pt x="770484" y="698500"/>
                  </a:cubicBezTo>
                  <a:cubicBezTo>
                    <a:pt x="761148" y="1078655"/>
                    <a:pt x="1206965" y="1563179"/>
                    <a:pt x="2259906" y="1756118"/>
                  </a:cubicBezTo>
                  <a:lnTo>
                    <a:pt x="2464370" y="1788445"/>
                  </a:lnTo>
                  <a:lnTo>
                    <a:pt x="2464370" y="1602549"/>
                  </a:lnTo>
                  <a:lnTo>
                    <a:pt x="2462027" y="1606866"/>
                  </a:lnTo>
                  <a:lnTo>
                    <a:pt x="2462027" y="1593736"/>
                  </a:lnTo>
                  <a:lnTo>
                    <a:pt x="2314723" y="1568145"/>
                  </a:lnTo>
                  <a:cubicBezTo>
                    <a:pt x="1844219" y="1446025"/>
                    <a:pt x="1505072" y="1075482"/>
                    <a:pt x="1510281" y="733425"/>
                  </a:cubicBezTo>
                  <a:cubicBezTo>
                    <a:pt x="1513754" y="505388"/>
                    <a:pt x="1662677" y="268488"/>
                    <a:pt x="1900172" y="100618"/>
                  </a:cubicBezTo>
                  <a:lnTo>
                    <a:pt x="1936380" y="77788"/>
                  </a:lnTo>
                  <a:close/>
                  <a:moveTo>
                    <a:pt x="426209" y="77788"/>
                  </a:moveTo>
                  <a:cubicBezTo>
                    <a:pt x="235221" y="77788"/>
                    <a:pt x="80395" y="232614"/>
                    <a:pt x="80395" y="423602"/>
                  </a:cubicBezTo>
                  <a:lnTo>
                    <a:pt x="80395" y="1278836"/>
                  </a:lnTo>
                  <a:lnTo>
                    <a:pt x="77966" y="1295551"/>
                  </a:lnTo>
                  <a:cubicBezTo>
                    <a:pt x="71136" y="1295898"/>
                    <a:pt x="698572" y="1898109"/>
                    <a:pt x="2169736" y="1979228"/>
                  </a:cubicBezTo>
                  <a:lnTo>
                    <a:pt x="2464370" y="1987852"/>
                  </a:lnTo>
                  <a:lnTo>
                    <a:pt x="2464370" y="1848677"/>
                  </a:lnTo>
                  <a:lnTo>
                    <a:pt x="2422279" y="1845115"/>
                  </a:lnTo>
                  <a:cubicBezTo>
                    <a:pt x="2399175" y="1842587"/>
                    <a:pt x="2375025" y="1839529"/>
                    <a:pt x="2345032" y="1835922"/>
                  </a:cubicBezTo>
                  <a:cubicBezTo>
                    <a:pt x="1065366" y="1682018"/>
                    <a:pt x="559557" y="1080171"/>
                    <a:pt x="581129" y="690863"/>
                  </a:cubicBezTo>
                  <a:cubicBezTo>
                    <a:pt x="586400" y="503872"/>
                    <a:pt x="688738" y="326213"/>
                    <a:pt x="870800" y="149305"/>
                  </a:cubicBezTo>
                  <a:lnTo>
                    <a:pt x="948978" y="77788"/>
                  </a:lnTo>
                  <a:close/>
                  <a:moveTo>
                    <a:pt x="425205" y="0"/>
                  </a:moveTo>
                  <a:lnTo>
                    <a:pt x="1103923" y="0"/>
                  </a:lnTo>
                  <a:lnTo>
                    <a:pt x="1103921" y="1"/>
                  </a:lnTo>
                  <a:lnTo>
                    <a:pt x="1232005" y="1"/>
                  </a:lnTo>
                  <a:lnTo>
                    <a:pt x="1232007" y="0"/>
                  </a:lnTo>
                  <a:lnTo>
                    <a:pt x="1751463" y="0"/>
                  </a:lnTo>
                  <a:lnTo>
                    <a:pt x="2123355" y="0"/>
                  </a:lnTo>
                  <a:cubicBezTo>
                    <a:pt x="2358189" y="0"/>
                    <a:pt x="2548560" y="190371"/>
                    <a:pt x="2548560" y="425205"/>
                  </a:cubicBezTo>
                  <a:lnTo>
                    <a:pt x="2548560" y="509588"/>
                  </a:lnTo>
                  <a:lnTo>
                    <a:pt x="2551176" y="509588"/>
                  </a:lnTo>
                  <a:lnTo>
                    <a:pt x="2551176" y="1533524"/>
                  </a:lnTo>
                  <a:lnTo>
                    <a:pt x="2551176" y="1843014"/>
                  </a:lnTo>
                  <a:lnTo>
                    <a:pt x="2551176" y="1987943"/>
                  </a:lnTo>
                  <a:lnTo>
                    <a:pt x="2551176" y="2083593"/>
                  </a:lnTo>
                  <a:lnTo>
                    <a:pt x="2551176" y="2125971"/>
                  </a:lnTo>
                  <a:cubicBezTo>
                    <a:pt x="2551176" y="2360805"/>
                    <a:pt x="2360805" y="2551176"/>
                    <a:pt x="2125971" y="2551176"/>
                  </a:cubicBezTo>
                  <a:lnTo>
                    <a:pt x="425205" y="2551176"/>
                  </a:lnTo>
                  <a:cubicBezTo>
                    <a:pt x="190371" y="2551176"/>
                    <a:pt x="0" y="2360805"/>
                    <a:pt x="0" y="2125971"/>
                  </a:cubicBezTo>
                  <a:lnTo>
                    <a:pt x="0" y="425205"/>
                  </a:lnTo>
                  <a:cubicBezTo>
                    <a:pt x="0" y="190371"/>
                    <a:pt x="190371" y="0"/>
                    <a:pt x="425205" y="0"/>
                  </a:cubicBezTo>
                  <a:close/>
                </a:path>
              </a:pathLst>
            </a:custGeom>
            <a:solidFill>
              <a:schemeClr val="bg1"/>
            </a:solidFill>
            <a:ln w="9525" cap="flat" cmpd="sng" algn="ctr">
              <a:no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p>
              <a:pPr algn="ctr" defTabSz="914126" eaLnBrk="0" fontAlgn="base" hangingPunct="0">
                <a:spcBef>
                  <a:spcPct val="0"/>
                </a:spcBef>
                <a:spcAft>
                  <a:spcPct val="0"/>
                </a:spcAft>
              </a:pPr>
              <a:endParaRPr lang="en-US" sz="1799" dirty="0">
                <a:solidFill>
                  <a:schemeClr val="bg1"/>
                </a:solidFill>
                <a:ea typeface="MS PGothic"/>
                <a:cs typeface="MS PGothic"/>
              </a:endParaRPr>
            </a:p>
          </p:txBody>
        </p:sp>
      </p:grpSp>
    </p:spTree>
    <p:extLst>
      <p:ext uri="{BB962C8B-B14F-4D97-AF65-F5344CB8AC3E}">
        <p14:creationId xmlns:p14="http://schemas.microsoft.com/office/powerpoint/2010/main" val="355551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4" name="Straight Connector 73"/>
          <p:cNvCxnSpPr/>
          <p:nvPr/>
        </p:nvCxnSpPr>
        <p:spPr bwMode="auto">
          <a:xfrm flipH="1">
            <a:off x="3009642" y="4524711"/>
            <a:ext cx="702495" cy="509555"/>
          </a:xfrm>
          <a:prstGeom prst="line">
            <a:avLst/>
          </a:prstGeom>
          <a:solidFill>
            <a:schemeClr val="accent1"/>
          </a:solidFill>
          <a:ln w="38100" cap="flat" cmpd="sng" algn="ctr">
            <a:solidFill>
              <a:srgbClr val="A6AFB7"/>
            </a:solidFill>
            <a:prstDash val="sysDash"/>
            <a:round/>
            <a:headEnd type="stealth" w="lg" len="lg"/>
            <a:tailEnd type="stealth" w="lg" len="lg"/>
          </a:ln>
          <a:effectLst/>
        </p:spPr>
      </p:cxnSp>
      <p:sp>
        <p:nvSpPr>
          <p:cNvPr id="8" name="Title 7"/>
          <p:cNvSpPr>
            <a:spLocks noGrp="1"/>
          </p:cNvSpPr>
          <p:nvPr>
            <p:ph type="title"/>
          </p:nvPr>
        </p:nvSpPr>
        <p:spPr/>
        <p:txBody>
          <a:bodyPr>
            <a:normAutofit/>
          </a:bodyPr>
          <a:lstStyle/>
          <a:p>
            <a:r>
              <a:rPr lang="en-US" dirty="0"/>
              <a:t>Benefits of AECOsim Building Designer CONNECT Edition</a:t>
            </a:r>
          </a:p>
        </p:txBody>
      </p:sp>
      <p:sp>
        <p:nvSpPr>
          <p:cNvPr id="22" name="Oval 14"/>
          <p:cNvSpPr/>
          <p:nvPr/>
        </p:nvSpPr>
        <p:spPr bwMode="auto">
          <a:xfrm>
            <a:off x="3712685" y="2328928"/>
            <a:ext cx="4486100" cy="2399383"/>
          </a:xfrm>
          <a:custGeom>
            <a:avLst/>
            <a:gdLst>
              <a:gd name="connsiteX0" fmla="*/ 0 w 2796424"/>
              <a:gd name="connsiteY0" fmla="*/ 1280427 h 2560854"/>
              <a:gd name="connsiteX1" fmla="*/ 1398212 w 2796424"/>
              <a:gd name="connsiteY1" fmla="*/ 0 h 2560854"/>
              <a:gd name="connsiteX2" fmla="*/ 2796424 w 2796424"/>
              <a:gd name="connsiteY2" fmla="*/ 1280427 h 2560854"/>
              <a:gd name="connsiteX3" fmla="*/ 1398212 w 2796424"/>
              <a:gd name="connsiteY3" fmla="*/ 2560854 h 2560854"/>
              <a:gd name="connsiteX4" fmla="*/ 0 w 2796424"/>
              <a:gd name="connsiteY4" fmla="*/ 1280427 h 2560854"/>
              <a:gd name="connsiteX0" fmla="*/ 0 w 2726755"/>
              <a:gd name="connsiteY0" fmla="*/ 1290517 h 2575554"/>
              <a:gd name="connsiteX1" fmla="*/ 1398212 w 2726755"/>
              <a:gd name="connsiteY1" fmla="*/ 10090 h 2575554"/>
              <a:gd name="connsiteX2" fmla="*/ 2726755 w 2726755"/>
              <a:gd name="connsiteY2" fmla="*/ 898631 h 2575554"/>
              <a:gd name="connsiteX3" fmla="*/ 1398212 w 2726755"/>
              <a:gd name="connsiteY3" fmla="*/ 2570944 h 2575554"/>
              <a:gd name="connsiteX4" fmla="*/ 0 w 2726755"/>
              <a:gd name="connsiteY4" fmla="*/ 1290517 h 2575554"/>
              <a:gd name="connsiteX0" fmla="*/ 261 w 2727016"/>
              <a:gd name="connsiteY0" fmla="*/ 1290517 h 2574250"/>
              <a:gd name="connsiteX1" fmla="*/ 1293970 w 2727016"/>
              <a:gd name="connsiteY1" fmla="*/ 10090 h 2574250"/>
              <a:gd name="connsiteX2" fmla="*/ 2727016 w 2727016"/>
              <a:gd name="connsiteY2" fmla="*/ 898631 h 2574250"/>
              <a:gd name="connsiteX3" fmla="*/ 1398473 w 2727016"/>
              <a:gd name="connsiteY3" fmla="*/ 2570944 h 2574250"/>
              <a:gd name="connsiteX4" fmla="*/ 261 w 2727016"/>
              <a:gd name="connsiteY4" fmla="*/ 1290517 h 2574250"/>
              <a:gd name="connsiteX0" fmla="*/ 613 w 2727368"/>
              <a:gd name="connsiteY0" fmla="*/ 1283243 h 2566976"/>
              <a:gd name="connsiteX1" fmla="*/ 1294322 w 2727368"/>
              <a:gd name="connsiteY1" fmla="*/ 2816 h 2566976"/>
              <a:gd name="connsiteX2" fmla="*/ 2727368 w 2727368"/>
              <a:gd name="connsiteY2" fmla="*/ 891357 h 2566976"/>
              <a:gd name="connsiteX3" fmla="*/ 1398825 w 2727368"/>
              <a:gd name="connsiteY3" fmla="*/ 2563670 h 2566976"/>
              <a:gd name="connsiteX4" fmla="*/ 613 w 2727368"/>
              <a:gd name="connsiteY4" fmla="*/ 1283243 h 2566976"/>
              <a:gd name="connsiteX0" fmla="*/ 97 w 2726852"/>
              <a:gd name="connsiteY0" fmla="*/ 1240250 h 2523959"/>
              <a:gd name="connsiteX1" fmla="*/ 1354766 w 2726852"/>
              <a:gd name="connsiteY1" fmla="*/ 3366 h 2523959"/>
              <a:gd name="connsiteX2" fmla="*/ 2726852 w 2726852"/>
              <a:gd name="connsiteY2" fmla="*/ 848364 h 2523959"/>
              <a:gd name="connsiteX3" fmla="*/ 1398309 w 2726852"/>
              <a:gd name="connsiteY3" fmla="*/ 2520677 h 2523959"/>
              <a:gd name="connsiteX4" fmla="*/ 97 w 2726852"/>
              <a:gd name="connsiteY4" fmla="*/ 1240250 h 2523959"/>
              <a:gd name="connsiteX0" fmla="*/ 194 w 2726949"/>
              <a:gd name="connsiteY0" fmla="*/ 1266023 h 2549746"/>
              <a:gd name="connsiteX1" fmla="*/ 1337446 w 2726949"/>
              <a:gd name="connsiteY1" fmla="*/ 3013 h 2549746"/>
              <a:gd name="connsiteX2" fmla="*/ 2726949 w 2726949"/>
              <a:gd name="connsiteY2" fmla="*/ 874137 h 2549746"/>
              <a:gd name="connsiteX3" fmla="*/ 1398406 w 2726949"/>
              <a:gd name="connsiteY3" fmla="*/ 2546450 h 2549746"/>
              <a:gd name="connsiteX4" fmla="*/ 194 w 2726949"/>
              <a:gd name="connsiteY4" fmla="*/ 1266023 h 2549746"/>
              <a:gd name="connsiteX0" fmla="*/ 194 w 2726949"/>
              <a:gd name="connsiteY0" fmla="*/ 1264170 h 2547893"/>
              <a:gd name="connsiteX1" fmla="*/ 1337446 w 2726949"/>
              <a:gd name="connsiteY1" fmla="*/ 1160 h 2547893"/>
              <a:gd name="connsiteX2" fmla="*/ 2726949 w 2726949"/>
              <a:gd name="connsiteY2" fmla="*/ 872284 h 2547893"/>
              <a:gd name="connsiteX3" fmla="*/ 1398406 w 2726949"/>
              <a:gd name="connsiteY3" fmla="*/ 2544597 h 2547893"/>
              <a:gd name="connsiteX4" fmla="*/ 194 w 2726949"/>
              <a:gd name="connsiteY4" fmla="*/ 1264170 h 2547893"/>
              <a:gd name="connsiteX0" fmla="*/ 194 w 2727076"/>
              <a:gd name="connsiteY0" fmla="*/ 1264186 h 2547909"/>
              <a:gd name="connsiteX1" fmla="*/ 1337446 w 2727076"/>
              <a:gd name="connsiteY1" fmla="*/ 1176 h 2547909"/>
              <a:gd name="connsiteX2" fmla="*/ 2726949 w 2727076"/>
              <a:gd name="connsiteY2" fmla="*/ 872300 h 2547909"/>
              <a:gd name="connsiteX3" fmla="*/ 1398406 w 2727076"/>
              <a:gd name="connsiteY3" fmla="*/ 2544613 h 2547909"/>
              <a:gd name="connsiteX4" fmla="*/ 194 w 2727076"/>
              <a:gd name="connsiteY4" fmla="*/ 1264186 h 2547909"/>
              <a:gd name="connsiteX0" fmla="*/ 61 w 2726950"/>
              <a:gd name="connsiteY0" fmla="*/ 1272877 h 2556605"/>
              <a:gd name="connsiteX1" fmla="*/ 1363439 w 2726950"/>
              <a:gd name="connsiteY1" fmla="*/ 1159 h 2556605"/>
              <a:gd name="connsiteX2" fmla="*/ 2726816 w 2726950"/>
              <a:gd name="connsiteY2" fmla="*/ 880991 h 2556605"/>
              <a:gd name="connsiteX3" fmla="*/ 1398273 w 2726950"/>
              <a:gd name="connsiteY3" fmla="*/ 2553304 h 2556605"/>
              <a:gd name="connsiteX4" fmla="*/ 61 w 2726950"/>
              <a:gd name="connsiteY4" fmla="*/ 1272877 h 2556605"/>
              <a:gd name="connsiteX0" fmla="*/ 33 w 2726861"/>
              <a:gd name="connsiteY0" fmla="*/ 1271943 h 2555671"/>
              <a:gd name="connsiteX1" fmla="*/ 1363411 w 2726861"/>
              <a:gd name="connsiteY1" fmla="*/ 225 h 2555671"/>
              <a:gd name="connsiteX2" fmla="*/ 2726788 w 2726861"/>
              <a:gd name="connsiteY2" fmla="*/ 880057 h 2555671"/>
              <a:gd name="connsiteX3" fmla="*/ 1398245 w 2726861"/>
              <a:gd name="connsiteY3" fmla="*/ 2552370 h 2555671"/>
              <a:gd name="connsiteX4" fmla="*/ 33 w 2726861"/>
              <a:gd name="connsiteY4" fmla="*/ 1271943 h 2555671"/>
              <a:gd name="connsiteX0" fmla="*/ 52 w 2726922"/>
              <a:gd name="connsiteY0" fmla="*/ 1271943 h 2555671"/>
              <a:gd name="connsiteX1" fmla="*/ 1363430 w 2726922"/>
              <a:gd name="connsiteY1" fmla="*/ 225 h 2555671"/>
              <a:gd name="connsiteX2" fmla="*/ 2726807 w 2726922"/>
              <a:gd name="connsiteY2" fmla="*/ 880057 h 2555671"/>
              <a:gd name="connsiteX3" fmla="*/ 1398264 w 2726922"/>
              <a:gd name="connsiteY3" fmla="*/ 2552370 h 2555671"/>
              <a:gd name="connsiteX4" fmla="*/ 52 w 2726922"/>
              <a:gd name="connsiteY4" fmla="*/ 1271943 h 2555671"/>
              <a:gd name="connsiteX0" fmla="*/ 113998 w 4192160"/>
              <a:gd name="connsiteY0" fmla="*/ 1271943 h 1571843"/>
              <a:gd name="connsiteX1" fmla="*/ 1477376 w 4192160"/>
              <a:gd name="connsiteY1" fmla="*/ 225 h 1571843"/>
              <a:gd name="connsiteX2" fmla="*/ 2840753 w 4192160"/>
              <a:gd name="connsiteY2" fmla="*/ 880057 h 1571843"/>
              <a:gd name="connsiteX3" fmla="*/ 4116073 w 4192160"/>
              <a:gd name="connsiteY3" fmla="*/ 1550885 h 1571843"/>
              <a:gd name="connsiteX4" fmla="*/ 113998 w 4192160"/>
              <a:gd name="connsiteY4" fmla="*/ 1271943 h 1571843"/>
              <a:gd name="connsiteX0" fmla="*/ 113998 w 4119821"/>
              <a:gd name="connsiteY0" fmla="*/ 1271943 h 1984000"/>
              <a:gd name="connsiteX1" fmla="*/ 1477376 w 4119821"/>
              <a:gd name="connsiteY1" fmla="*/ 225 h 1984000"/>
              <a:gd name="connsiteX2" fmla="*/ 2840753 w 4119821"/>
              <a:gd name="connsiteY2" fmla="*/ 880057 h 1984000"/>
              <a:gd name="connsiteX3" fmla="*/ 4116073 w 4119821"/>
              <a:gd name="connsiteY3" fmla="*/ 1550885 h 1984000"/>
              <a:gd name="connsiteX4" fmla="*/ 113998 w 4119821"/>
              <a:gd name="connsiteY4" fmla="*/ 1271943 h 1984000"/>
              <a:gd name="connsiteX0" fmla="*/ 115049 w 4138275"/>
              <a:gd name="connsiteY0" fmla="*/ 1271943 h 1984000"/>
              <a:gd name="connsiteX1" fmla="*/ 1478427 w 4138275"/>
              <a:gd name="connsiteY1" fmla="*/ 225 h 1984000"/>
              <a:gd name="connsiteX2" fmla="*/ 2841804 w 4138275"/>
              <a:gd name="connsiteY2" fmla="*/ 880057 h 1984000"/>
              <a:gd name="connsiteX3" fmla="*/ 4134541 w 4138275"/>
              <a:gd name="connsiteY3" fmla="*/ 1550885 h 1984000"/>
              <a:gd name="connsiteX4" fmla="*/ 115049 w 4138275"/>
              <a:gd name="connsiteY4" fmla="*/ 1271943 h 1984000"/>
              <a:gd name="connsiteX0" fmla="*/ 115049 w 4138275"/>
              <a:gd name="connsiteY0" fmla="*/ 1271943 h 1984000"/>
              <a:gd name="connsiteX1" fmla="*/ 1478427 w 4138275"/>
              <a:gd name="connsiteY1" fmla="*/ 225 h 1984000"/>
              <a:gd name="connsiteX2" fmla="*/ 2841804 w 4138275"/>
              <a:gd name="connsiteY2" fmla="*/ 880057 h 1984000"/>
              <a:gd name="connsiteX3" fmla="*/ 4134541 w 4138275"/>
              <a:gd name="connsiteY3" fmla="*/ 1550885 h 1984000"/>
              <a:gd name="connsiteX4" fmla="*/ 115049 w 4138275"/>
              <a:gd name="connsiteY4" fmla="*/ 1271943 h 1984000"/>
              <a:gd name="connsiteX0" fmla="*/ 115049 w 4446308"/>
              <a:gd name="connsiteY0" fmla="*/ 1271943 h 1777545"/>
              <a:gd name="connsiteX1" fmla="*/ 1478427 w 4446308"/>
              <a:gd name="connsiteY1" fmla="*/ 225 h 1777545"/>
              <a:gd name="connsiteX2" fmla="*/ 2841804 w 4446308"/>
              <a:gd name="connsiteY2" fmla="*/ 880057 h 1777545"/>
              <a:gd name="connsiteX3" fmla="*/ 4134541 w 4446308"/>
              <a:gd name="connsiteY3" fmla="*/ 1550885 h 1777545"/>
              <a:gd name="connsiteX4" fmla="*/ 4077194 w 4446308"/>
              <a:gd name="connsiteY4" fmla="*/ 1767077 h 1777545"/>
              <a:gd name="connsiteX5" fmla="*/ 115049 w 4446308"/>
              <a:gd name="connsiteY5" fmla="*/ 1271943 h 1777545"/>
              <a:gd name="connsiteX0" fmla="*/ 116846 w 4509224"/>
              <a:gd name="connsiteY0" fmla="*/ 1271943 h 3248707"/>
              <a:gd name="connsiteX1" fmla="*/ 1480224 w 4509224"/>
              <a:gd name="connsiteY1" fmla="*/ 225 h 3248707"/>
              <a:gd name="connsiteX2" fmla="*/ 2843601 w 4509224"/>
              <a:gd name="connsiteY2" fmla="*/ 880057 h 3248707"/>
              <a:gd name="connsiteX3" fmla="*/ 4136338 w 4509224"/>
              <a:gd name="connsiteY3" fmla="*/ 1550885 h 3248707"/>
              <a:gd name="connsiteX4" fmla="*/ 4166077 w 4509224"/>
              <a:gd name="connsiteY4" fmla="*/ 3247534 h 3248707"/>
              <a:gd name="connsiteX5" fmla="*/ 116846 w 4509224"/>
              <a:gd name="connsiteY5" fmla="*/ 1271943 h 3248707"/>
              <a:gd name="connsiteX0" fmla="*/ 116846 w 4509224"/>
              <a:gd name="connsiteY0" fmla="*/ 1271943 h 3248707"/>
              <a:gd name="connsiteX1" fmla="*/ 1480224 w 4509224"/>
              <a:gd name="connsiteY1" fmla="*/ 225 h 3248707"/>
              <a:gd name="connsiteX2" fmla="*/ 2843601 w 4509224"/>
              <a:gd name="connsiteY2" fmla="*/ 880057 h 3248707"/>
              <a:gd name="connsiteX3" fmla="*/ 4136338 w 4509224"/>
              <a:gd name="connsiteY3" fmla="*/ 1550885 h 3248707"/>
              <a:gd name="connsiteX4" fmla="*/ 4166077 w 4509224"/>
              <a:gd name="connsiteY4" fmla="*/ 3247534 h 3248707"/>
              <a:gd name="connsiteX5" fmla="*/ 116846 w 4509224"/>
              <a:gd name="connsiteY5" fmla="*/ 1271943 h 3248707"/>
              <a:gd name="connsiteX0" fmla="*/ 116846 w 4843748"/>
              <a:gd name="connsiteY0" fmla="*/ 1271943 h 3247534"/>
              <a:gd name="connsiteX1" fmla="*/ 1480224 w 4843748"/>
              <a:gd name="connsiteY1" fmla="*/ 225 h 3247534"/>
              <a:gd name="connsiteX2" fmla="*/ 2843601 w 4843748"/>
              <a:gd name="connsiteY2" fmla="*/ 880057 h 3247534"/>
              <a:gd name="connsiteX3" fmla="*/ 4136338 w 4843748"/>
              <a:gd name="connsiteY3" fmla="*/ 1550885 h 3247534"/>
              <a:gd name="connsiteX4" fmla="*/ 4166077 w 4843748"/>
              <a:gd name="connsiteY4" fmla="*/ 3247534 h 3247534"/>
              <a:gd name="connsiteX5" fmla="*/ 116846 w 4843748"/>
              <a:gd name="connsiteY5" fmla="*/ 1271943 h 3247534"/>
              <a:gd name="connsiteX0" fmla="*/ 116846 w 5184820"/>
              <a:gd name="connsiteY0" fmla="*/ 1271943 h 3247534"/>
              <a:gd name="connsiteX1" fmla="*/ 1480224 w 5184820"/>
              <a:gd name="connsiteY1" fmla="*/ 225 h 3247534"/>
              <a:gd name="connsiteX2" fmla="*/ 2843601 w 5184820"/>
              <a:gd name="connsiteY2" fmla="*/ 880057 h 3247534"/>
              <a:gd name="connsiteX3" fmla="*/ 4136338 w 5184820"/>
              <a:gd name="connsiteY3" fmla="*/ 1550885 h 3247534"/>
              <a:gd name="connsiteX4" fmla="*/ 4166077 w 5184820"/>
              <a:gd name="connsiteY4" fmla="*/ 3247534 h 3247534"/>
              <a:gd name="connsiteX5" fmla="*/ 116846 w 5184820"/>
              <a:gd name="connsiteY5" fmla="*/ 1271943 h 3247534"/>
              <a:gd name="connsiteX0" fmla="*/ 116846 w 5180667"/>
              <a:gd name="connsiteY0" fmla="*/ 1271943 h 3247534"/>
              <a:gd name="connsiteX1" fmla="*/ 1480224 w 5180667"/>
              <a:gd name="connsiteY1" fmla="*/ 225 h 3247534"/>
              <a:gd name="connsiteX2" fmla="*/ 2843601 w 5180667"/>
              <a:gd name="connsiteY2" fmla="*/ 880057 h 3247534"/>
              <a:gd name="connsiteX3" fmla="*/ 4127630 w 5180667"/>
              <a:gd name="connsiteY3" fmla="*/ 1550885 h 3247534"/>
              <a:gd name="connsiteX4" fmla="*/ 4166077 w 5180667"/>
              <a:gd name="connsiteY4" fmla="*/ 3247534 h 3247534"/>
              <a:gd name="connsiteX5" fmla="*/ 116846 w 5180667"/>
              <a:gd name="connsiteY5" fmla="*/ 1271943 h 3247534"/>
              <a:gd name="connsiteX0" fmla="*/ 116846 w 5209309"/>
              <a:gd name="connsiteY0" fmla="*/ 1271943 h 3247534"/>
              <a:gd name="connsiteX1" fmla="*/ 1480224 w 5209309"/>
              <a:gd name="connsiteY1" fmla="*/ 225 h 3247534"/>
              <a:gd name="connsiteX2" fmla="*/ 2843601 w 5209309"/>
              <a:gd name="connsiteY2" fmla="*/ 880057 h 3247534"/>
              <a:gd name="connsiteX3" fmla="*/ 4127630 w 5209309"/>
              <a:gd name="connsiteY3" fmla="*/ 1550885 h 3247534"/>
              <a:gd name="connsiteX4" fmla="*/ 4166077 w 5209309"/>
              <a:gd name="connsiteY4" fmla="*/ 3247534 h 3247534"/>
              <a:gd name="connsiteX5" fmla="*/ 116846 w 5209309"/>
              <a:gd name="connsiteY5" fmla="*/ 1271943 h 3247534"/>
              <a:gd name="connsiteX0" fmla="*/ 116846 w 5236032"/>
              <a:gd name="connsiteY0" fmla="*/ 1271943 h 3247537"/>
              <a:gd name="connsiteX1" fmla="*/ 1480224 w 5236032"/>
              <a:gd name="connsiteY1" fmla="*/ 225 h 3247537"/>
              <a:gd name="connsiteX2" fmla="*/ 2843601 w 5236032"/>
              <a:gd name="connsiteY2" fmla="*/ 880057 h 3247537"/>
              <a:gd name="connsiteX3" fmla="*/ 4127630 w 5236032"/>
              <a:gd name="connsiteY3" fmla="*/ 1550885 h 3247537"/>
              <a:gd name="connsiteX4" fmla="*/ 4166077 w 5236032"/>
              <a:gd name="connsiteY4" fmla="*/ 3247534 h 3247537"/>
              <a:gd name="connsiteX5" fmla="*/ 116846 w 5236032"/>
              <a:gd name="connsiteY5" fmla="*/ 1271943 h 3247537"/>
              <a:gd name="connsiteX0" fmla="*/ 116846 w 5228658"/>
              <a:gd name="connsiteY0" fmla="*/ 1271943 h 3275576"/>
              <a:gd name="connsiteX1" fmla="*/ 1480224 w 5228658"/>
              <a:gd name="connsiteY1" fmla="*/ 225 h 3275576"/>
              <a:gd name="connsiteX2" fmla="*/ 2843601 w 5228658"/>
              <a:gd name="connsiteY2" fmla="*/ 880057 h 3275576"/>
              <a:gd name="connsiteX3" fmla="*/ 4127630 w 5228658"/>
              <a:gd name="connsiteY3" fmla="*/ 1550885 h 3275576"/>
              <a:gd name="connsiteX4" fmla="*/ 5228522 w 5228658"/>
              <a:gd name="connsiteY4" fmla="*/ 2376678 h 3275576"/>
              <a:gd name="connsiteX5" fmla="*/ 4166077 w 5228658"/>
              <a:gd name="connsiteY5" fmla="*/ 3247534 h 3275576"/>
              <a:gd name="connsiteX6" fmla="*/ 116846 w 5228658"/>
              <a:gd name="connsiteY6" fmla="*/ 1271943 h 3275576"/>
              <a:gd name="connsiteX0" fmla="*/ 116846 w 5229326"/>
              <a:gd name="connsiteY0" fmla="*/ 1271943 h 3275576"/>
              <a:gd name="connsiteX1" fmla="*/ 1480224 w 5229326"/>
              <a:gd name="connsiteY1" fmla="*/ 225 h 3275576"/>
              <a:gd name="connsiteX2" fmla="*/ 2843601 w 5229326"/>
              <a:gd name="connsiteY2" fmla="*/ 880057 h 3275576"/>
              <a:gd name="connsiteX3" fmla="*/ 4127630 w 5229326"/>
              <a:gd name="connsiteY3" fmla="*/ 1550885 h 3275576"/>
              <a:gd name="connsiteX4" fmla="*/ 5228522 w 5229326"/>
              <a:gd name="connsiteY4" fmla="*/ 2376678 h 3275576"/>
              <a:gd name="connsiteX5" fmla="*/ 4166077 w 5229326"/>
              <a:gd name="connsiteY5" fmla="*/ 3247534 h 3275576"/>
              <a:gd name="connsiteX6" fmla="*/ 116846 w 5229326"/>
              <a:gd name="connsiteY6" fmla="*/ 1271943 h 3275576"/>
              <a:gd name="connsiteX0" fmla="*/ 116846 w 5229266"/>
              <a:gd name="connsiteY0" fmla="*/ 1271943 h 3275576"/>
              <a:gd name="connsiteX1" fmla="*/ 1480224 w 5229266"/>
              <a:gd name="connsiteY1" fmla="*/ 225 h 3275576"/>
              <a:gd name="connsiteX2" fmla="*/ 2843601 w 5229266"/>
              <a:gd name="connsiteY2" fmla="*/ 880057 h 3275576"/>
              <a:gd name="connsiteX3" fmla="*/ 4127630 w 5229266"/>
              <a:gd name="connsiteY3" fmla="*/ 1550885 h 3275576"/>
              <a:gd name="connsiteX4" fmla="*/ 5228522 w 5229266"/>
              <a:gd name="connsiteY4" fmla="*/ 2376678 h 3275576"/>
              <a:gd name="connsiteX5" fmla="*/ 4166077 w 5229266"/>
              <a:gd name="connsiteY5" fmla="*/ 3247534 h 3275576"/>
              <a:gd name="connsiteX6" fmla="*/ 116846 w 5229266"/>
              <a:gd name="connsiteY6" fmla="*/ 1271943 h 3275576"/>
              <a:gd name="connsiteX0" fmla="*/ 116846 w 5247222"/>
              <a:gd name="connsiteY0" fmla="*/ 1271943 h 3275576"/>
              <a:gd name="connsiteX1" fmla="*/ 1480224 w 5247222"/>
              <a:gd name="connsiteY1" fmla="*/ 225 h 3275576"/>
              <a:gd name="connsiteX2" fmla="*/ 2843601 w 5247222"/>
              <a:gd name="connsiteY2" fmla="*/ 880057 h 3275576"/>
              <a:gd name="connsiteX3" fmla="*/ 4127630 w 5247222"/>
              <a:gd name="connsiteY3" fmla="*/ 1550885 h 3275576"/>
              <a:gd name="connsiteX4" fmla="*/ 5228522 w 5247222"/>
              <a:gd name="connsiteY4" fmla="*/ 2376678 h 3275576"/>
              <a:gd name="connsiteX5" fmla="*/ 4166077 w 5247222"/>
              <a:gd name="connsiteY5" fmla="*/ 3247534 h 3275576"/>
              <a:gd name="connsiteX6" fmla="*/ 116846 w 5247222"/>
              <a:gd name="connsiteY6" fmla="*/ 1271943 h 3275576"/>
              <a:gd name="connsiteX0" fmla="*/ 116846 w 5230067"/>
              <a:gd name="connsiteY0" fmla="*/ 1271943 h 3275576"/>
              <a:gd name="connsiteX1" fmla="*/ 1480224 w 5230067"/>
              <a:gd name="connsiteY1" fmla="*/ 225 h 3275576"/>
              <a:gd name="connsiteX2" fmla="*/ 2843601 w 5230067"/>
              <a:gd name="connsiteY2" fmla="*/ 880057 h 3275576"/>
              <a:gd name="connsiteX3" fmla="*/ 3631241 w 5230067"/>
              <a:gd name="connsiteY3" fmla="*/ 1812142 h 3275576"/>
              <a:gd name="connsiteX4" fmla="*/ 5228522 w 5230067"/>
              <a:gd name="connsiteY4" fmla="*/ 2376678 h 3275576"/>
              <a:gd name="connsiteX5" fmla="*/ 4166077 w 5230067"/>
              <a:gd name="connsiteY5" fmla="*/ 3247534 h 3275576"/>
              <a:gd name="connsiteX6" fmla="*/ 116846 w 5230067"/>
              <a:gd name="connsiteY6" fmla="*/ 1271943 h 3275576"/>
              <a:gd name="connsiteX0" fmla="*/ 116846 w 5240559"/>
              <a:gd name="connsiteY0" fmla="*/ 1271943 h 3275576"/>
              <a:gd name="connsiteX1" fmla="*/ 1480224 w 5240559"/>
              <a:gd name="connsiteY1" fmla="*/ 225 h 3275576"/>
              <a:gd name="connsiteX2" fmla="*/ 2843601 w 5240559"/>
              <a:gd name="connsiteY2" fmla="*/ 880057 h 3275576"/>
              <a:gd name="connsiteX3" fmla="*/ 4066670 w 5240559"/>
              <a:gd name="connsiteY3" fmla="*/ 1594428 h 3275576"/>
              <a:gd name="connsiteX4" fmla="*/ 5228522 w 5240559"/>
              <a:gd name="connsiteY4" fmla="*/ 2376678 h 3275576"/>
              <a:gd name="connsiteX5" fmla="*/ 4166077 w 5240559"/>
              <a:gd name="connsiteY5" fmla="*/ 3247534 h 3275576"/>
              <a:gd name="connsiteX6" fmla="*/ 116846 w 5240559"/>
              <a:gd name="connsiteY6" fmla="*/ 1271943 h 3275576"/>
              <a:gd name="connsiteX0" fmla="*/ 116846 w 5229064"/>
              <a:gd name="connsiteY0" fmla="*/ 1271943 h 3275576"/>
              <a:gd name="connsiteX1" fmla="*/ 1480224 w 5229064"/>
              <a:gd name="connsiteY1" fmla="*/ 225 h 3275576"/>
              <a:gd name="connsiteX2" fmla="*/ 2843601 w 5229064"/>
              <a:gd name="connsiteY2" fmla="*/ 880057 h 3275576"/>
              <a:gd name="connsiteX3" fmla="*/ 4066670 w 5229064"/>
              <a:gd name="connsiteY3" fmla="*/ 1594428 h 3275576"/>
              <a:gd name="connsiteX4" fmla="*/ 5228522 w 5229064"/>
              <a:gd name="connsiteY4" fmla="*/ 2376678 h 3275576"/>
              <a:gd name="connsiteX5" fmla="*/ 4166077 w 5229064"/>
              <a:gd name="connsiteY5" fmla="*/ 3247534 h 3275576"/>
              <a:gd name="connsiteX6" fmla="*/ 116846 w 5229064"/>
              <a:gd name="connsiteY6" fmla="*/ 1271943 h 3275576"/>
              <a:gd name="connsiteX0" fmla="*/ 116846 w 5229082"/>
              <a:gd name="connsiteY0" fmla="*/ 1271943 h 3275576"/>
              <a:gd name="connsiteX1" fmla="*/ 1480224 w 5229082"/>
              <a:gd name="connsiteY1" fmla="*/ 225 h 3275576"/>
              <a:gd name="connsiteX2" fmla="*/ 2843601 w 5229082"/>
              <a:gd name="connsiteY2" fmla="*/ 880057 h 3275576"/>
              <a:gd name="connsiteX3" fmla="*/ 4101504 w 5229082"/>
              <a:gd name="connsiteY3" fmla="*/ 1603136 h 3275576"/>
              <a:gd name="connsiteX4" fmla="*/ 5228522 w 5229082"/>
              <a:gd name="connsiteY4" fmla="*/ 2376678 h 3275576"/>
              <a:gd name="connsiteX5" fmla="*/ 4166077 w 5229082"/>
              <a:gd name="connsiteY5" fmla="*/ 3247534 h 3275576"/>
              <a:gd name="connsiteX6" fmla="*/ 116846 w 5229082"/>
              <a:gd name="connsiteY6" fmla="*/ 1271943 h 3275576"/>
              <a:gd name="connsiteX0" fmla="*/ 116846 w 5229052"/>
              <a:gd name="connsiteY0" fmla="*/ 1271943 h 3275576"/>
              <a:gd name="connsiteX1" fmla="*/ 1480224 w 5229052"/>
              <a:gd name="connsiteY1" fmla="*/ 225 h 3275576"/>
              <a:gd name="connsiteX2" fmla="*/ 2843601 w 5229052"/>
              <a:gd name="connsiteY2" fmla="*/ 880057 h 3275576"/>
              <a:gd name="connsiteX3" fmla="*/ 4101504 w 5229052"/>
              <a:gd name="connsiteY3" fmla="*/ 1603136 h 3275576"/>
              <a:gd name="connsiteX4" fmla="*/ 5228522 w 5229052"/>
              <a:gd name="connsiteY4" fmla="*/ 2376678 h 3275576"/>
              <a:gd name="connsiteX5" fmla="*/ 4166077 w 5229052"/>
              <a:gd name="connsiteY5" fmla="*/ 3247534 h 3275576"/>
              <a:gd name="connsiteX6" fmla="*/ 116846 w 5229052"/>
              <a:gd name="connsiteY6" fmla="*/ 1271943 h 3275576"/>
              <a:gd name="connsiteX0" fmla="*/ 116846 w 5229073"/>
              <a:gd name="connsiteY0" fmla="*/ 1271943 h 3275576"/>
              <a:gd name="connsiteX1" fmla="*/ 1480224 w 5229073"/>
              <a:gd name="connsiteY1" fmla="*/ 225 h 3275576"/>
              <a:gd name="connsiteX2" fmla="*/ 2843601 w 5229073"/>
              <a:gd name="connsiteY2" fmla="*/ 880057 h 3275576"/>
              <a:gd name="connsiteX3" fmla="*/ 4101504 w 5229073"/>
              <a:gd name="connsiteY3" fmla="*/ 1603136 h 3275576"/>
              <a:gd name="connsiteX4" fmla="*/ 5228522 w 5229073"/>
              <a:gd name="connsiteY4" fmla="*/ 2376678 h 3275576"/>
              <a:gd name="connsiteX5" fmla="*/ 4166077 w 5229073"/>
              <a:gd name="connsiteY5" fmla="*/ 3247534 h 3275576"/>
              <a:gd name="connsiteX6" fmla="*/ 116846 w 5229073"/>
              <a:gd name="connsiteY6" fmla="*/ 1271943 h 3275576"/>
              <a:gd name="connsiteX0" fmla="*/ 116846 w 5229036"/>
              <a:gd name="connsiteY0" fmla="*/ 1271943 h 3275576"/>
              <a:gd name="connsiteX1" fmla="*/ 1480224 w 5229036"/>
              <a:gd name="connsiteY1" fmla="*/ 225 h 3275576"/>
              <a:gd name="connsiteX2" fmla="*/ 2843601 w 5229036"/>
              <a:gd name="connsiteY2" fmla="*/ 880057 h 3275576"/>
              <a:gd name="connsiteX3" fmla="*/ 4101504 w 5229036"/>
              <a:gd name="connsiteY3" fmla="*/ 1603136 h 3275576"/>
              <a:gd name="connsiteX4" fmla="*/ 5228522 w 5229036"/>
              <a:gd name="connsiteY4" fmla="*/ 2376678 h 3275576"/>
              <a:gd name="connsiteX5" fmla="*/ 4166077 w 5229036"/>
              <a:gd name="connsiteY5" fmla="*/ 3247534 h 3275576"/>
              <a:gd name="connsiteX6" fmla="*/ 116846 w 5229036"/>
              <a:gd name="connsiteY6" fmla="*/ 1271943 h 3275576"/>
              <a:gd name="connsiteX0" fmla="*/ 116846 w 5229056"/>
              <a:gd name="connsiteY0" fmla="*/ 1271943 h 3275576"/>
              <a:gd name="connsiteX1" fmla="*/ 1480224 w 5229056"/>
              <a:gd name="connsiteY1" fmla="*/ 225 h 3275576"/>
              <a:gd name="connsiteX2" fmla="*/ 2843601 w 5229056"/>
              <a:gd name="connsiteY2" fmla="*/ 880057 h 3275576"/>
              <a:gd name="connsiteX3" fmla="*/ 4101504 w 5229056"/>
              <a:gd name="connsiteY3" fmla="*/ 1603136 h 3275576"/>
              <a:gd name="connsiteX4" fmla="*/ 5228522 w 5229056"/>
              <a:gd name="connsiteY4" fmla="*/ 2376678 h 3275576"/>
              <a:gd name="connsiteX5" fmla="*/ 4166077 w 5229056"/>
              <a:gd name="connsiteY5" fmla="*/ 3247534 h 3275576"/>
              <a:gd name="connsiteX6" fmla="*/ 116846 w 5229056"/>
              <a:gd name="connsiteY6" fmla="*/ 1271943 h 3275576"/>
              <a:gd name="connsiteX0" fmla="*/ 116846 w 5229056"/>
              <a:gd name="connsiteY0" fmla="*/ 1271943 h 3275576"/>
              <a:gd name="connsiteX1" fmla="*/ 1480224 w 5229056"/>
              <a:gd name="connsiteY1" fmla="*/ 225 h 3275576"/>
              <a:gd name="connsiteX2" fmla="*/ 2843601 w 5229056"/>
              <a:gd name="connsiteY2" fmla="*/ 880057 h 3275576"/>
              <a:gd name="connsiteX3" fmla="*/ 4101504 w 5229056"/>
              <a:gd name="connsiteY3" fmla="*/ 1603136 h 3275576"/>
              <a:gd name="connsiteX4" fmla="*/ 5228522 w 5229056"/>
              <a:gd name="connsiteY4" fmla="*/ 2376678 h 3275576"/>
              <a:gd name="connsiteX5" fmla="*/ 4166077 w 5229056"/>
              <a:gd name="connsiteY5" fmla="*/ 3247534 h 3275576"/>
              <a:gd name="connsiteX6" fmla="*/ 116846 w 5229056"/>
              <a:gd name="connsiteY6" fmla="*/ 1271943 h 3275576"/>
              <a:gd name="connsiteX0" fmla="*/ 116846 w 5229101"/>
              <a:gd name="connsiteY0" fmla="*/ 1271943 h 3275576"/>
              <a:gd name="connsiteX1" fmla="*/ 1480224 w 5229101"/>
              <a:gd name="connsiteY1" fmla="*/ 225 h 3275576"/>
              <a:gd name="connsiteX2" fmla="*/ 2843601 w 5229101"/>
              <a:gd name="connsiteY2" fmla="*/ 880057 h 3275576"/>
              <a:gd name="connsiteX3" fmla="*/ 4101504 w 5229101"/>
              <a:gd name="connsiteY3" fmla="*/ 1603136 h 3275576"/>
              <a:gd name="connsiteX4" fmla="*/ 5228522 w 5229101"/>
              <a:gd name="connsiteY4" fmla="*/ 2376678 h 3275576"/>
              <a:gd name="connsiteX5" fmla="*/ 4166077 w 5229101"/>
              <a:gd name="connsiteY5" fmla="*/ 3247534 h 3275576"/>
              <a:gd name="connsiteX6" fmla="*/ 116846 w 5229101"/>
              <a:gd name="connsiteY6" fmla="*/ 1271943 h 3275576"/>
              <a:gd name="connsiteX0" fmla="*/ 116846 w 5191023"/>
              <a:gd name="connsiteY0" fmla="*/ 1271943 h 3276787"/>
              <a:gd name="connsiteX1" fmla="*/ 1480224 w 5191023"/>
              <a:gd name="connsiteY1" fmla="*/ 225 h 3276787"/>
              <a:gd name="connsiteX2" fmla="*/ 2843601 w 5191023"/>
              <a:gd name="connsiteY2" fmla="*/ 880057 h 3276787"/>
              <a:gd name="connsiteX3" fmla="*/ 4101504 w 5191023"/>
              <a:gd name="connsiteY3" fmla="*/ 1603136 h 3276787"/>
              <a:gd name="connsiteX4" fmla="*/ 5190422 w 5191023"/>
              <a:gd name="connsiteY4" fmla="*/ 2414778 h 3276787"/>
              <a:gd name="connsiteX5" fmla="*/ 4166077 w 5191023"/>
              <a:gd name="connsiteY5" fmla="*/ 3247534 h 3276787"/>
              <a:gd name="connsiteX6" fmla="*/ 116846 w 5191023"/>
              <a:gd name="connsiteY6" fmla="*/ 1271943 h 3276787"/>
              <a:gd name="connsiteX0" fmla="*/ 116846 w 5121218"/>
              <a:gd name="connsiteY0" fmla="*/ 1271943 h 3274822"/>
              <a:gd name="connsiteX1" fmla="*/ 1480224 w 5121218"/>
              <a:gd name="connsiteY1" fmla="*/ 225 h 3274822"/>
              <a:gd name="connsiteX2" fmla="*/ 2843601 w 5121218"/>
              <a:gd name="connsiteY2" fmla="*/ 880057 h 3274822"/>
              <a:gd name="connsiteX3" fmla="*/ 4101504 w 5121218"/>
              <a:gd name="connsiteY3" fmla="*/ 1603136 h 3274822"/>
              <a:gd name="connsiteX4" fmla="*/ 5120572 w 5121218"/>
              <a:gd name="connsiteY4" fmla="*/ 2351278 h 3274822"/>
              <a:gd name="connsiteX5" fmla="*/ 4166077 w 5121218"/>
              <a:gd name="connsiteY5" fmla="*/ 3247534 h 3274822"/>
              <a:gd name="connsiteX6" fmla="*/ 116846 w 5121218"/>
              <a:gd name="connsiteY6" fmla="*/ 1271943 h 3274822"/>
              <a:gd name="connsiteX0" fmla="*/ 116846 w 5210062"/>
              <a:gd name="connsiteY0" fmla="*/ 1271943 h 3276169"/>
              <a:gd name="connsiteX1" fmla="*/ 1480224 w 5210062"/>
              <a:gd name="connsiteY1" fmla="*/ 225 h 3276169"/>
              <a:gd name="connsiteX2" fmla="*/ 2843601 w 5210062"/>
              <a:gd name="connsiteY2" fmla="*/ 880057 h 3276169"/>
              <a:gd name="connsiteX3" fmla="*/ 4101504 w 5210062"/>
              <a:gd name="connsiteY3" fmla="*/ 1603136 h 3276169"/>
              <a:gd name="connsiteX4" fmla="*/ 5209472 w 5210062"/>
              <a:gd name="connsiteY4" fmla="*/ 2395728 h 3276169"/>
              <a:gd name="connsiteX5" fmla="*/ 4166077 w 5210062"/>
              <a:gd name="connsiteY5" fmla="*/ 3247534 h 3276169"/>
              <a:gd name="connsiteX6" fmla="*/ 116846 w 5210062"/>
              <a:gd name="connsiteY6" fmla="*/ 1271943 h 3276169"/>
              <a:gd name="connsiteX0" fmla="*/ 116846 w 5210062"/>
              <a:gd name="connsiteY0" fmla="*/ 1271943 h 3247534"/>
              <a:gd name="connsiteX1" fmla="*/ 1480224 w 5210062"/>
              <a:gd name="connsiteY1" fmla="*/ 225 h 3247534"/>
              <a:gd name="connsiteX2" fmla="*/ 2843601 w 5210062"/>
              <a:gd name="connsiteY2" fmla="*/ 880057 h 3247534"/>
              <a:gd name="connsiteX3" fmla="*/ 4101504 w 5210062"/>
              <a:gd name="connsiteY3" fmla="*/ 1603136 h 3247534"/>
              <a:gd name="connsiteX4" fmla="*/ 5209472 w 5210062"/>
              <a:gd name="connsiteY4" fmla="*/ 2395728 h 3247534"/>
              <a:gd name="connsiteX5" fmla="*/ 4166077 w 5210062"/>
              <a:gd name="connsiteY5" fmla="*/ 3247534 h 3247534"/>
              <a:gd name="connsiteX6" fmla="*/ 116846 w 5210062"/>
              <a:gd name="connsiteY6" fmla="*/ 1271943 h 3247534"/>
              <a:gd name="connsiteX0" fmla="*/ 116846 w 5210062"/>
              <a:gd name="connsiteY0" fmla="*/ 1271943 h 3247585"/>
              <a:gd name="connsiteX1" fmla="*/ 1480224 w 5210062"/>
              <a:gd name="connsiteY1" fmla="*/ 225 h 3247585"/>
              <a:gd name="connsiteX2" fmla="*/ 2843601 w 5210062"/>
              <a:gd name="connsiteY2" fmla="*/ 880057 h 3247585"/>
              <a:gd name="connsiteX3" fmla="*/ 4101504 w 5210062"/>
              <a:gd name="connsiteY3" fmla="*/ 1603136 h 3247585"/>
              <a:gd name="connsiteX4" fmla="*/ 5209472 w 5210062"/>
              <a:gd name="connsiteY4" fmla="*/ 2395728 h 3247585"/>
              <a:gd name="connsiteX5" fmla="*/ 4166077 w 5210062"/>
              <a:gd name="connsiteY5" fmla="*/ 3247534 h 3247585"/>
              <a:gd name="connsiteX6" fmla="*/ 116846 w 5210062"/>
              <a:gd name="connsiteY6" fmla="*/ 1271943 h 3247585"/>
              <a:gd name="connsiteX0" fmla="*/ 116846 w 5210062"/>
              <a:gd name="connsiteY0" fmla="*/ 1271943 h 3247585"/>
              <a:gd name="connsiteX1" fmla="*/ 1480224 w 5210062"/>
              <a:gd name="connsiteY1" fmla="*/ 225 h 3247585"/>
              <a:gd name="connsiteX2" fmla="*/ 2843601 w 5210062"/>
              <a:gd name="connsiteY2" fmla="*/ 880057 h 3247585"/>
              <a:gd name="connsiteX3" fmla="*/ 4101504 w 5210062"/>
              <a:gd name="connsiteY3" fmla="*/ 1603136 h 3247585"/>
              <a:gd name="connsiteX4" fmla="*/ 5209472 w 5210062"/>
              <a:gd name="connsiteY4" fmla="*/ 2395728 h 3247585"/>
              <a:gd name="connsiteX5" fmla="*/ 4166077 w 5210062"/>
              <a:gd name="connsiteY5" fmla="*/ 3247534 h 3247585"/>
              <a:gd name="connsiteX6" fmla="*/ 1556590 w 5210062"/>
              <a:gd name="connsiteY6" fmla="*/ 2289773 h 3247585"/>
              <a:gd name="connsiteX7" fmla="*/ 116846 w 5210062"/>
              <a:gd name="connsiteY7" fmla="*/ 1271943 h 3247585"/>
              <a:gd name="connsiteX0" fmla="*/ 179108 w 5272324"/>
              <a:gd name="connsiteY0" fmla="*/ 1271943 h 3376655"/>
              <a:gd name="connsiteX1" fmla="*/ 1542486 w 5272324"/>
              <a:gd name="connsiteY1" fmla="*/ 225 h 3376655"/>
              <a:gd name="connsiteX2" fmla="*/ 2905863 w 5272324"/>
              <a:gd name="connsiteY2" fmla="*/ 880057 h 3376655"/>
              <a:gd name="connsiteX3" fmla="*/ 4163766 w 5272324"/>
              <a:gd name="connsiteY3" fmla="*/ 1603136 h 3376655"/>
              <a:gd name="connsiteX4" fmla="*/ 5271734 w 5272324"/>
              <a:gd name="connsiteY4" fmla="*/ 2395728 h 3376655"/>
              <a:gd name="connsiteX5" fmla="*/ 4228339 w 5272324"/>
              <a:gd name="connsiteY5" fmla="*/ 3247534 h 3376655"/>
              <a:gd name="connsiteX6" fmla="*/ 463152 w 5272324"/>
              <a:gd name="connsiteY6" fmla="*/ 3229573 h 3376655"/>
              <a:gd name="connsiteX7" fmla="*/ 179108 w 5272324"/>
              <a:gd name="connsiteY7" fmla="*/ 1271943 h 3376655"/>
              <a:gd name="connsiteX0" fmla="*/ 179108 w 5272324"/>
              <a:gd name="connsiteY0" fmla="*/ 1271943 h 3247585"/>
              <a:gd name="connsiteX1" fmla="*/ 1542486 w 5272324"/>
              <a:gd name="connsiteY1" fmla="*/ 225 h 3247585"/>
              <a:gd name="connsiteX2" fmla="*/ 2905863 w 5272324"/>
              <a:gd name="connsiteY2" fmla="*/ 880057 h 3247585"/>
              <a:gd name="connsiteX3" fmla="*/ 4163766 w 5272324"/>
              <a:gd name="connsiteY3" fmla="*/ 1603136 h 3247585"/>
              <a:gd name="connsiteX4" fmla="*/ 5271734 w 5272324"/>
              <a:gd name="connsiteY4" fmla="*/ 2395728 h 3247585"/>
              <a:gd name="connsiteX5" fmla="*/ 4228339 w 5272324"/>
              <a:gd name="connsiteY5" fmla="*/ 3247534 h 3247585"/>
              <a:gd name="connsiteX6" fmla="*/ 463152 w 5272324"/>
              <a:gd name="connsiteY6" fmla="*/ 3229573 h 3247585"/>
              <a:gd name="connsiteX7" fmla="*/ 179108 w 5272324"/>
              <a:gd name="connsiteY7" fmla="*/ 1271943 h 3247585"/>
              <a:gd name="connsiteX0" fmla="*/ 105276 w 5198492"/>
              <a:gd name="connsiteY0" fmla="*/ 1271943 h 3251402"/>
              <a:gd name="connsiteX1" fmla="*/ 1468654 w 5198492"/>
              <a:gd name="connsiteY1" fmla="*/ 225 h 3251402"/>
              <a:gd name="connsiteX2" fmla="*/ 2832031 w 5198492"/>
              <a:gd name="connsiteY2" fmla="*/ 880057 h 3251402"/>
              <a:gd name="connsiteX3" fmla="*/ 4089934 w 5198492"/>
              <a:gd name="connsiteY3" fmla="*/ 1603136 h 3251402"/>
              <a:gd name="connsiteX4" fmla="*/ 5197902 w 5198492"/>
              <a:gd name="connsiteY4" fmla="*/ 2395728 h 3251402"/>
              <a:gd name="connsiteX5" fmla="*/ 4154507 w 5198492"/>
              <a:gd name="connsiteY5" fmla="*/ 3247534 h 3251402"/>
              <a:gd name="connsiteX6" fmla="*/ 548070 w 5198492"/>
              <a:gd name="connsiteY6" fmla="*/ 3248623 h 3251402"/>
              <a:gd name="connsiteX7" fmla="*/ 105276 w 5198492"/>
              <a:gd name="connsiteY7" fmla="*/ 1271943 h 3251402"/>
              <a:gd name="connsiteX0" fmla="*/ 105276 w 5198492"/>
              <a:gd name="connsiteY0" fmla="*/ 1271943 h 3248623"/>
              <a:gd name="connsiteX1" fmla="*/ 1468654 w 5198492"/>
              <a:gd name="connsiteY1" fmla="*/ 225 h 3248623"/>
              <a:gd name="connsiteX2" fmla="*/ 2832031 w 5198492"/>
              <a:gd name="connsiteY2" fmla="*/ 880057 h 3248623"/>
              <a:gd name="connsiteX3" fmla="*/ 4089934 w 5198492"/>
              <a:gd name="connsiteY3" fmla="*/ 1603136 h 3248623"/>
              <a:gd name="connsiteX4" fmla="*/ 5197902 w 5198492"/>
              <a:gd name="connsiteY4" fmla="*/ 2395728 h 3248623"/>
              <a:gd name="connsiteX5" fmla="*/ 4154507 w 5198492"/>
              <a:gd name="connsiteY5" fmla="*/ 3247534 h 3248623"/>
              <a:gd name="connsiteX6" fmla="*/ 548070 w 5198492"/>
              <a:gd name="connsiteY6" fmla="*/ 3248623 h 3248623"/>
              <a:gd name="connsiteX7" fmla="*/ 105276 w 5198492"/>
              <a:gd name="connsiteY7" fmla="*/ 1271943 h 3248623"/>
              <a:gd name="connsiteX0" fmla="*/ 468347 w 5561563"/>
              <a:gd name="connsiteY0" fmla="*/ 1271943 h 3248623"/>
              <a:gd name="connsiteX1" fmla="*/ 1831725 w 5561563"/>
              <a:gd name="connsiteY1" fmla="*/ 225 h 3248623"/>
              <a:gd name="connsiteX2" fmla="*/ 3195102 w 5561563"/>
              <a:gd name="connsiteY2" fmla="*/ 880057 h 3248623"/>
              <a:gd name="connsiteX3" fmla="*/ 4453005 w 5561563"/>
              <a:gd name="connsiteY3" fmla="*/ 1603136 h 3248623"/>
              <a:gd name="connsiteX4" fmla="*/ 5560973 w 5561563"/>
              <a:gd name="connsiteY4" fmla="*/ 2395728 h 3248623"/>
              <a:gd name="connsiteX5" fmla="*/ 4517578 w 5561563"/>
              <a:gd name="connsiteY5" fmla="*/ 3247534 h 3248623"/>
              <a:gd name="connsiteX6" fmla="*/ 911141 w 5561563"/>
              <a:gd name="connsiteY6" fmla="*/ 3248623 h 3248623"/>
              <a:gd name="connsiteX7" fmla="*/ 468347 w 5561563"/>
              <a:gd name="connsiteY7" fmla="*/ 1271943 h 3248623"/>
              <a:gd name="connsiteX0" fmla="*/ 468347 w 5561563"/>
              <a:gd name="connsiteY0" fmla="*/ 1271943 h 3248623"/>
              <a:gd name="connsiteX1" fmla="*/ 1831725 w 5561563"/>
              <a:gd name="connsiteY1" fmla="*/ 225 h 3248623"/>
              <a:gd name="connsiteX2" fmla="*/ 3195102 w 5561563"/>
              <a:gd name="connsiteY2" fmla="*/ 880057 h 3248623"/>
              <a:gd name="connsiteX3" fmla="*/ 4453005 w 5561563"/>
              <a:gd name="connsiteY3" fmla="*/ 1603136 h 3248623"/>
              <a:gd name="connsiteX4" fmla="*/ 5560973 w 5561563"/>
              <a:gd name="connsiteY4" fmla="*/ 2395728 h 3248623"/>
              <a:gd name="connsiteX5" fmla="*/ 4517578 w 5561563"/>
              <a:gd name="connsiteY5" fmla="*/ 3247534 h 3248623"/>
              <a:gd name="connsiteX6" fmla="*/ 911141 w 5561563"/>
              <a:gd name="connsiteY6" fmla="*/ 3248623 h 3248623"/>
              <a:gd name="connsiteX7" fmla="*/ 468347 w 5561563"/>
              <a:gd name="connsiteY7" fmla="*/ 1271943 h 3248623"/>
              <a:gd name="connsiteX0" fmla="*/ 602884 w 5696100"/>
              <a:gd name="connsiteY0" fmla="*/ 1271943 h 3248623"/>
              <a:gd name="connsiteX1" fmla="*/ 1966262 w 5696100"/>
              <a:gd name="connsiteY1" fmla="*/ 225 h 3248623"/>
              <a:gd name="connsiteX2" fmla="*/ 3329639 w 5696100"/>
              <a:gd name="connsiteY2" fmla="*/ 880057 h 3248623"/>
              <a:gd name="connsiteX3" fmla="*/ 4587542 w 5696100"/>
              <a:gd name="connsiteY3" fmla="*/ 1603136 h 3248623"/>
              <a:gd name="connsiteX4" fmla="*/ 5695510 w 5696100"/>
              <a:gd name="connsiteY4" fmla="*/ 2395728 h 3248623"/>
              <a:gd name="connsiteX5" fmla="*/ 4652115 w 5696100"/>
              <a:gd name="connsiteY5" fmla="*/ 3247534 h 3248623"/>
              <a:gd name="connsiteX6" fmla="*/ 1045678 w 5696100"/>
              <a:gd name="connsiteY6" fmla="*/ 3248623 h 3248623"/>
              <a:gd name="connsiteX7" fmla="*/ 602884 w 5696100"/>
              <a:gd name="connsiteY7" fmla="*/ 1271943 h 3248623"/>
              <a:gd name="connsiteX0" fmla="*/ 590505 w 5683721"/>
              <a:gd name="connsiteY0" fmla="*/ 1271943 h 3248623"/>
              <a:gd name="connsiteX1" fmla="*/ 1953883 w 5683721"/>
              <a:gd name="connsiteY1" fmla="*/ 225 h 3248623"/>
              <a:gd name="connsiteX2" fmla="*/ 3317260 w 5683721"/>
              <a:gd name="connsiteY2" fmla="*/ 880057 h 3248623"/>
              <a:gd name="connsiteX3" fmla="*/ 4575163 w 5683721"/>
              <a:gd name="connsiteY3" fmla="*/ 1603136 h 3248623"/>
              <a:gd name="connsiteX4" fmla="*/ 5683131 w 5683721"/>
              <a:gd name="connsiteY4" fmla="*/ 2395728 h 3248623"/>
              <a:gd name="connsiteX5" fmla="*/ 4639736 w 5683721"/>
              <a:gd name="connsiteY5" fmla="*/ 3247534 h 3248623"/>
              <a:gd name="connsiteX6" fmla="*/ 1033299 w 5683721"/>
              <a:gd name="connsiteY6" fmla="*/ 3248623 h 3248623"/>
              <a:gd name="connsiteX7" fmla="*/ 590505 w 5683721"/>
              <a:gd name="connsiteY7" fmla="*/ 1271943 h 3248623"/>
              <a:gd name="connsiteX0" fmla="*/ 520234 w 5613450"/>
              <a:gd name="connsiteY0" fmla="*/ 1271943 h 3248623"/>
              <a:gd name="connsiteX1" fmla="*/ 1883612 w 5613450"/>
              <a:gd name="connsiteY1" fmla="*/ 225 h 3248623"/>
              <a:gd name="connsiteX2" fmla="*/ 3246989 w 5613450"/>
              <a:gd name="connsiteY2" fmla="*/ 880057 h 3248623"/>
              <a:gd name="connsiteX3" fmla="*/ 4504892 w 5613450"/>
              <a:gd name="connsiteY3" fmla="*/ 1603136 h 3248623"/>
              <a:gd name="connsiteX4" fmla="*/ 5612860 w 5613450"/>
              <a:gd name="connsiteY4" fmla="*/ 2395728 h 3248623"/>
              <a:gd name="connsiteX5" fmla="*/ 4569465 w 5613450"/>
              <a:gd name="connsiteY5" fmla="*/ 3247534 h 3248623"/>
              <a:gd name="connsiteX6" fmla="*/ 963028 w 5613450"/>
              <a:gd name="connsiteY6" fmla="*/ 3248623 h 3248623"/>
              <a:gd name="connsiteX7" fmla="*/ 520234 w 5613450"/>
              <a:gd name="connsiteY7" fmla="*/ 1271943 h 3248623"/>
              <a:gd name="connsiteX0" fmla="*/ 588526 w 5681742"/>
              <a:gd name="connsiteY0" fmla="*/ 1271943 h 3248623"/>
              <a:gd name="connsiteX1" fmla="*/ 1951904 w 5681742"/>
              <a:gd name="connsiteY1" fmla="*/ 225 h 3248623"/>
              <a:gd name="connsiteX2" fmla="*/ 3315281 w 5681742"/>
              <a:gd name="connsiteY2" fmla="*/ 880057 h 3248623"/>
              <a:gd name="connsiteX3" fmla="*/ 4573184 w 5681742"/>
              <a:gd name="connsiteY3" fmla="*/ 1603136 h 3248623"/>
              <a:gd name="connsiteX4" fmla="*/ 5681152 w 5681742"/>
              <a:gd name="connsiteY4" fmla="*/ 2395728 h 3248623"/>
              <a:gd name="connsiteX5" fmla="*/ 4637757 w 5681742"/>
              <a:gd name="connsiteY5" fmla="*/ 3247534 h 3248623"/>
              <a:gd name="connsiteX6" fmla="*/ 1031320 w 5681742"/>
              <a:gd name="connsiteY6" fmla="*/ 3248623 h 3248623"/>
              <a:gd name="connsiteX7" fmla="*/ 588526 w 5681742"/>
              <a:gd name="connsiteY7" fmla="*/ 1271943 h 3248623"/>
              <a:gd name="connsiteX0" fmla="*/ 588526 w 5681742"/>
              <a:gd name="connsiteY0" fmla="*/ 1271943 h 3248623"/>
              <a:gd name="connsiteX1" fmla="*/ 1951904 w 5681742"/>
              <a:gd name="connsiteY1" fmla="*/ 225 h 3248623"/>
              <a:gd name="connsiteX2" fmla="*/ 3315281 w 5681742"/>
              <a:gd name="connsiteY2" fmla="*/ 880057 h 3248623"/>
              <a:gd name="connsiteX3" fmla="*/ 4573184 w 5681742"/>
              <a:gd name="connsiteY3" fmla="*/ 1603136 h 3248623"/>
              <a:gd name="connsiteX4" fmla="*/ 5681152 w 5681742"/>
              <a:gd name="connsiteY4" fmla="*/ 2395728 h 3248623"/>
              <a:gd name="connsiteX5" fmla="*/ 4637757 w 5681742"/>
              <a:gd name="connsiteY5" fmla="*/ 3247534 h 3248623"/>
              <a:gd name="connsiteX6" fmla="*/ 1031320 w 5681742"/>
              <a:gd name="connsiteY6" fmla="*/ 3248623 h 3248623"/>
              <a:gd name="connsiteX7" fmla="*/ 588526 w 5681742"/>
              <a:gd name="connsiteY7" fmla="*/ 1271943 h 3248623"/>
              <a:gd name="connsiteX0" fmla="*/ 623576 w 5716792"/>
              <a:gd name="connsiteY0" fmla="*/ 1271943 h 3248623"/>
              <a:gd name="connsiteX1" fmla="*/ 1986954 w 5716792"/>
              <a:gd name="connsiteY1" fmla="*/ 225 h 3248623"/>
              <a:gd name="connsiteX2" fmla="*/ 3350331 w 5716792"/>
              <a:gd name="connsiteY2" fmla="*/ 880057 h 3248623"/>
              <a:gd name="connsiteX3" fmla="*/ 4608234 w 5716792"/>
              <a:gd name="connsiteY3" fmla="*/ 1603136 h 3248623"/>
              <a:gd name="connsiteX4" fmla="*/ 5716202 w 5716792"/>
              <a:gd name="connsiteY4" fmla="*/ 2395728 h 3248623"/>
              <a:gd name="connsiteX5" fmla="*/ 4672807 w 5716792"/>
              <a:gd name="connsiteY5" fmla="*/ 3247534 h 3248623"/>
              <a:gd name="connsiteX6" fmla="*/ 1066370 w 5716792"/>
              <a:gd name="connsiteY6" fmla="*/ 3248623 h 3248623"/>
              <a:gd name="connsiteX7" fmla="*/ 623576 w 5716792"/>
              <a:gd name="connsiteY7" fmla="*/ 1271943 h 3248623"/>
              <a:gd name="connsiteX0" fmla="*/ 623576 w 5716792"/>
              <a:gd name="connsiteY0" fmla="*/ 1271943 h 3248623"/>
              <a:gd name="connsiteX1" fmla="*/ 1986954 w 5716792"/>
              <a:gd name="connsiteY1" fmla="*/ 225 h 3248623"/>
              <a:gd name="connsiteX2" fmla="*/ 3350331 w 5716792"/>
              <a:gd name="connsiteY2" fmla="*/ 880057 h 3248623"/>
              <a:gd name="connsiteX3" fmla="*/ 4608234 w 5716792"/>
              <a:gd name="connsiteY3" fmla="*/ 1603136 h 3248623"/>
              <a:gd name="connsiteX4" fmla="*/ 5716202 w 5716792"/>
              <a:gd name="connsiteY4" fmla="*/ 2395728 h 3248623"/>
              <a:gd name="connsiteX5" fmla="*/ 4672807 w 5716792"/>
              <a:gd name="connsiteY5" fmla="*/ 3247534 h 3248623"/>
              <a:gd name="connsiteX6" fmla="*/ 1066370 w 5716792"/>
              <a:gd name="connsiteY6" fmla="*/ 3248623 h 3248623"/>
              <a:gd name="connsiteX7" fmla="*/ 623576 w 5716792"/>
              <a:gd name="connsiteY7" fmla="*/ 1271943 h 3248623"/>
              <a:gd name="connsiteX0" fmla="*/ 687890 w 5781106"/>
              <a:gd name="connsiteY0" fmla="*/ 1271943 h 3248623"/>
              <a:gd name="connsiteX1" fmla="*/ 2051268 w 5781106"/>
              <a:gd name="connsiteY1" fmla="*/ 225 h 3248623"/>
              <a:gd name="connsiteX2" fmla="*/ 3414645 w 5781106"/>
              <a:gd name="connsiteY2" fmla="*/ 880057 h 3248623"/>
              <a:gd name="connsiteX3" fmla="*/ 4672548 w 5781106"/>
              <a:gd name="connsiteY3" fmla="*/ 1603136 h 3248623"/>
              <a:gd name="connsiteX4" fmla="*/ 5780516 w 5781106"/>
              <a:gd name="connsiteY4" fmla="*/ 2395728 h 3248623"/>
              <a:gd name="connsiteX5" fmla="*/ 4737121 w 5781106"/>
              <a:gd name="connsiteY5" fmla="*/ 3247534 h 3248623"/>
              <a:gd name="connsiteX6" fmla="*/ 1130684 w 5781106"/>
              <a:gd name="connsiteY6" fmla="*/ 3248623 h 3248623"/>
              <a:gd name="connsiteX7" fmla="*/ 687890 w 5781106"/>
              <a:gd name="connsiteY7" fmla="*/ 1271943 h 3248623"/>
              <a:gd name="connsiteX0" fmla="*/ 687890 w 5034242"/>
              <a:gd name="connsiteY0" fmla="*/ 1271943 h 3248623"/>
              <a:gd name="connsiteX1" fmla="*/ 2051268 w 5034242"/>
              <a:gd name="connsiteY1" fmla="*/ 225 h 3248623"/>
              <a:gd name="connsiteX2" fmla="*/ 3414645 w 5034242"/>
              <a:gd name="connsiteY2" fmla="*/ 880057 h 3248623"/>
              <a:gd name="connsiteX3" fmla="*/ 4672548 w 5034242"/>
              <a:gd name="connsiteY3" fmla="*/ 1603136 h 3248623"/>
              <a:gd name="connsiteX4" fmla="*/ 4737121 w 5034242"/>
              <a:gd name="connsiteY4" fmla="*/ 3247534 h 3248623"/>
              <a:gd name="connsiteX5" fmla="*/ 1130684 w 5034242"/>
              <a:gd name="connsiteY5" fmla="*/ 3248623 h 3248623"/>
              <a:gd name="connsiteX6" fmla="*/ 687890 w 5034242"/>
              <a:gd name="connsiteY6" fmla="*/ 1271943 h 3248623"/>
              <a:gd name="connsiteX0" fmla="*/ 687890 w 5503378"/>
              <a:gd name="connsiteY0" fmla="*/ 1271943 h 3248623"/>
              <a:gd name="connsiteX1" fmla="*/ 2051268 w 5503378"/>
              <a:gd name="connsiteY1" fmla="*/ 225 h 3248623"/>
              <a:gd name="connsiteX2" fmla="*/ 3414645 w 5503378"/>
              <a:gd name="connsiteY2" fmla="*/ 880057 h 3248623"/>
              <a:gd name="connsiteX3" fmla="*/ 4672548 w 5503378"/>
              <a:gd name="connsiteY3" fmla="*/ 1603136 h 3248623"/>
              <a:gd name="connsiteX4" fmla="*/ 4737121 w 5503378"/>
              <a:gd name="connsiteY4" fmla="*/ 3247534 h 3248623"/>
              <a:gd name="connsiteX5" fmla="*/ 1130684 w 5503378"/>
              <a:gd name="connsiteY5" fmla="*/ 3248623 h 3248623"/>
              <a:gd name="connsiteX6" fmla="*/ 687890 w 5503378"/>
              <a:gd name="connsiteY6" fmla="*/ 1271943 h 3248623"/>
              <a:gd name="connsiteX0" fmla="*/ 687890 w 5755102"/>
              <a:gd name="connsiteY0" fmla="*/ 1271943 h 3248623"/>
              <a:gd name="connsiteX1" fmla="*/ 2051268 w 5755102"/>
              <a:gd name="connsiteY1" fmla="*/ 225 h 3248623"/>
              <a:gd name="connsiteX2" fmla="*/ 3414645 w 5755102"/>
              <a:gd name="connsiteY2" fmla="*/ 880057 h 3248623"/>
              <a:gd name="connsiteX3" fmla="*/ 4672548 w 5755102"/>
              <a:gd name="connsiteY3" fmla="*/ 1603136 h 3248623"/>
              <a:gd name="connsiteX4" fmla="*/ 4737121 w 5755102"/>
              <a:gd name="connsiteY4" fmla="*/ 3247534 h 3248623"/>
              <a:gd name="connsiteX5" fmla="*/ 1130684 w 5755102"/>
              <a:gd name="connsiteY5" fmla="*/ 3248623 h 3248623"/>
              <a:gd name="connsiteX6" fmla="*/ 687890 w 5755102"/>
              <a:gd name="connsiteY6" fmla="*/ 1271943 h 3248623"/>
              <a:gd name="connsiteX0" fmla="*/ 687890 w 5706363"/>
              <a:gd name="connsiteY0" fmla="*/ 1271943 h 3248623"/>
              <a:gd name="connsiteX1" fmla="*/ 2051268 w 5706363"/>
              <a:gd name="connsiteY1" fmla="*/ 225 h 3248623"/>
              <a:gd name="connsiteX2" fmla="*/ 3414645 w 5706363"/>
              <a:gd name="connsiteY2" fmla="*/ 880057 h 3248623"/>
              <a:gd name="connsiteX3" fmla="*/ 4672548 w 5706363"/>
              <a:gd name="connsiteY3" fmla="*/ 1603136 h 3248623"/>
              <a:gd name="connsiteX4" fmla="*/ 4737121 w 5706363"/>
              <a:gd name="connsiteY4" fmla="*/ 3247534 h 3248623"/>
              <a:gd name="connsiteX5" fmla="*/ 1130684 w 5706363"/>
              <a:gd name="connsiteY5" fmla="*/ 3248623 h 3248623"/>
              <a:gd name="connsiteX6" fmla="*/ 687890 w 5706363"/>
              <a:gd name="connsiteY6" fmla="*/ 1271943 h 3248623"/>
              <a:gd name="connsiteX0" fmla="*/ 687890 w 5747654"/>
              <a:gd name="connsiteY0" fmla="*/ 1271943 h 3248623"/>
              <a:gd name="connsiteX1" fmla="*/ 2051268 w 5747654"/>
              <a:gd name="connsiteY1" fmla="*/ 225 h 3248623"/>
              <a:gd name="connsiteX2" fmla="*/ 3414645 w 5747654"/>
              <a:gd name="connsiteY2" fmla="*/ 880057 h 3248623"/>
              <a:gd name="connsiteX3" fmla="*/ 4672548 w 5747654"/>
              <a:gd name="connsiteY3" fmla="*/ 1603136 h 3248623"/>
              <a:gd name="connsiteX4" fmla="*/ 4737121 w 5747654"/>
              <a:gd name="connsiteY4" fmla="*/ 3247534 h 3248623"/>
              <a:gd name="connsiteX5" fmla="*/ 1130684 w 5747654"/>
              <a:gd name="connsiteY5" fmla="*/ 3248623 h 3248623"/>
              <a:gd name="connsiteX6" fmla="*/ 687890 w 5747654"/>
              <a:gd name="connsiteY6" fmla="*/ 1271943 h 3248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47654" h="3248623">
                <a:moveTo>
                  <a:pt x="687890" y="1271943"/>
                </a:moveTo>
                <a:cubicBezTo>
                  <a:pt x="686381" y="621323"/>
                  <a:pt x="1161380" y="13288"/>
                  <a:pt x="2051268" y="225"/>
                </a:cubicBezTo>
                <a:cubicBezTo>
                  <a:pt x="2941156" y="-12838"/>
                  <a:pt x="3423353" y="547365"/>
                  <a:pt x="3414645" y="880057"/>
                </a:cubicBezTo>
                <a:cubicBezTo>
                  <a:pt x="3571400" y="733777"/>
                  <a:pt x="4632113" y="543802"/>
                  <a:pt x="4672548" y="1603136"/>
                </a:cubicBezTo>
                <a:cubicBezTo>
                  <a:pt x="5761641" y="1258576"/>
                  <a:pt x="6386612" y="3247606"/>
                  <a:pt x="4737121" y="3247534"/>
                </a:cubicBezTo>
                <a:cubicBezTo>
                  <a:pt x="4128307" y="3229875"/>
                  <a:pt x="1805556" y="3241338"/>
                  <a:pt x="1130684" y="3248623"/>
                </a:cubicBezTo>
                <a:cubicBezTo>
                  <a:pt x="-293488" y="3236858"/>
                  <a:pt x="-292311" y="1568233"/>
                  <a:pt x="687890" y="1271943"/>
                </a:cubicBezTo>
                <a:close/>
              </a:path>
            </a:pathLst>
          </a:custGeom>
          <a:solidFill>
            <a:srgbClr val="4DA6FF">
              <a:alpha val="90000"/>
            </a:srgbClr>
          </a:solidFill>
          <a:ln w="28575" cap="flat" cmpd="sng" algn="ctr">
            <a:solidFill>
              <a:srgbClr val="4DA6FF"/>
            </a:solidFill>
            <a:prstDash val="solid"/>
            <a:round/>
            <a:headEnd type="none" w="med" len="med"/>
            <a:tailEnd type="none" w="med" len="med"/>
          </a:ln>
          <a:effectLst/>
        </p:spPr>
        <p:txBody>
          <a:bodyPr vert="horz" wrap="square" lIns="91392" tIns="45696" rIns="91392" bIns="45696" numCol="1" rtlCol="0" anchor="ctr" anchorCtr="0" compatLnSpc="1">
            <a:prstTxWarp prst="textNoShape">
              <a:avLst/>
            </a:prstTxWarp>
          </a:bodyPr>
          <a:lstStyle/>
          <a:p>
            <a:pPr algn="ctr" defTabSz="1218225" eaLnBrk="0" fontAlgn="base" hangingPunct="0">
              <a:spcBef>
                <a:spcPct val="0"/>
              </a:spcBef>
              <a:spcAft>
                <a:spcPct val="0"/>
              </a:spcAft>
            </a:pPr>
            <a:endParaRPr lang="en-US" sz="2398" dirty="0">
              <a:solidFill>
                <a:srgbClr val="FFFFFF"/>
              </a:solidFill>
            </a:endParaRPr>
          </a:p>
        </p:txBody>
      </p:sp>
      <p:sp>
        <p:nvSpPr>
          <p:cNvPr id="39" name="TextBox 38"/>
          <p:cNvSpPr txBox="1"/>
          <p:nvPr/>
        </p:nvSpPr>
        <p:spPr>
          <a:xfrm>
            <a:off x="8842429" y="2442457"/>
            <a:ext cx="1574811" cy="830524"/>
          </a:xfrm>
          <a:prstGeom prst="rect">
            <a:avLst/>
          </a:prstGeom>
          <a:noFill/>
        </p:spPr>
        <p:txBody>
          <a:bodyPr wrap="square" rtlCol="0">
            <a:spAutoFit/>
          </a:bodyPr>
          <a:lstStyle/>
          <a:p>
            <a:pPr algn="ctr" defTabSz="1218225"/>
            <a:r>
              <a:rPr lang="en-US" sz="2399" dirty="0">
                <a:solidFill>
                  <a:schemeClr val="tx2">
                    <a:lumMod val="50000"/>
                    <a:lumOff val="50000"/>
                  </a:schemeClr>
                </a:solidFill>
              </a:rPr>
              <a:t>Web Portals</a:t>
            </a:r>
          </a:p>
        </p:txBody>
      </p:sp>
      <p:cxnSp>
        <p:nvCxnSpPr>
          <p:cNvPr id="64" name="Straight Connector 63"/>
          <p:cNvCxnSpPr/>
          <p:nvPr/>
        </p:nvCxnSpPr>
        <p:spPr bwMode="auto">
          <a:xfrm flipH="1" flipV="1">
            <a:off x="3292033" y="2680801"/>
            <a:ext cx="869697" cy="461337"/>
          </a:xfrm>
          <a:prstGeom prst="line">
            <a:avLst/>
          </a:prstGeom>
          <a:solidFill>
            <a:schemeClr val="accent1"/>
          </a:solidFill>
          <a:ln w="38100" cap="flat" cmpd="sng" algn="ctr">
            <a:solidFill>
              <a:srgbClr val="A6AFB7"/>
            </a:solidFill>
            <a:prstDash val="sysDash"/>
            <a:round/>
            <a:headEnd type="stealth" w="lg" len="lg"/>
            <a:tailEnd type="stealth" w="lg" len="lg"/>
          </a:ln>
          <a:effectLst/>
        </p:spPr>
      </p:cxnSp>
      <p:sp>
        <p:nvSpPr>
          <p:cNvPr id="68" name="TextBox 67"/>
          <p:cNvSpPr txBox="1"/>
          <p:nvPr/>
        </p:nvSpPr>
        <p:spPr>
          <a:xfrm>
            <a:off x="1523732" y="5669956"/>
            <a:ext cx="1574811" cy="461417"/>
          </a:xfrm>
          <a:prstGeom prst="rect">
            <a:avLst/>
          </a:prstGeom>
          <a:noFill/>
        </p:spPr>
        <p:txBody>
          <a:bodyPr wrap="square" rtlCol="0">
            <a:spAutoFit/>
          </a:bodyPr>
          <a:lstStyle/>
          <a:p>
            <a:pPr algn="ctr" defTabSz="1218225"/>
            <a:r>
              <a:rPr lang="en-US" sz="2399" dirty="0">
                <a:solidFill>
                  <a:schemeClr val="tx2">
                    <a:lumMod val="50000"/>
                    <a:lumOff val="50000"/>
                  </a:schemeClr>
                </a:solidFill>
              </a:rPr>
              <a:t>Office</a:t>
            </a:r>
          </a:p>
        </p:txBody>
      </p:sp>
      <p:cxnSp>
        <p:nvCxnSpPr>
          <p:cNvPr id="69" name="Straight Connector 68"/>
          <p:cNvCxnSpPr/>
          <p:nvPr/>
        </p:nvCxnSpPr>
        <p:spPr bwMode="auto">
          <a:xfrm flipV="1">
            <a:off x="7819403" y="2816911"/>
            <a:ext cx="866414" cy="456119"/>
          </a:xfrm>
          <a:prstGeom prst="line">
            <a:avLst/>
          </a:prstGeom>
          <a:solidFill>
            <a:schemeClr val="accent1"/>
          </a:solidFill>
          <a:ln w="38100" cap="flat" cmpd="sng" algn="ctr">
            <a:solidFill>
              <a:srgbClr val="A6AFB7"/>
            </a:solidFill>
            <a:prstDash val="sysDash"/>
            <a:round/>
            <a:headEnd type="stealth" w="lg" len="lg"/>
            <a:tailEnd type="stealth" w="lg" len="lg"/>
          </a:ln>
          <a:effectLst/>
        </p:spPr>
      </p:cxnSp>
      <p:cxnSp>
        <p:nvCxnSpPr>
          <p:cNvPr id="169" name="Straight Connector 168"/>
          <p:cNvCxnSpPr/>
          <p:nvPr/>
        </p:nvCxnSpPr>
        <p:spPr bwMode="auto">
          <a:xfrm>
            <a:off x="8169488" y="4524711"/>
            <a:ext cx="609578" cy="472552"/>
          </a:xfrm>
          <a:prstGeom prst="line">
            <a:avLst/>
          </a:prstGeom>
          <a:solidFill>
            <a:schemeClr val="accent1"/>
          </a:solidFill>
          <a:ln w="38100" cap="flat" cmpd="sng" algn="ctr">
            <a:solidFill>
              <a:srgbClr val="A6AFB7"/>
            </a:solidFill>
            <a:prstDash val="sysDash"/>
            <a:round/>
            <a:headEnd type="stealth" w="lg" len="lg"/>
            <a:tailEnd type="stealth" w="lg" len="lg"/>
          </a:ln>
          <a:effectLst/>
        </p:spPr>
      </p:cxnSp>
      <p:sp>
        <p:nvSpPr>
          <p:cNvPr id="170" name="TextBox 169"/>
          <p:cNvSpPr txBox="1"/>
          <p:nvPr/>
        </p:nvSpPr>
        <p:spPr>
          <a:xfrm>
            <a:off x="8741799" y="5669956"/>
            <a:ext cx="1776070" cy="461417"/>
          </a:xfrm>
          <a:prstGeom prst="rect">
            <a:avLst/>
          </a:prstGeom>
          <a:noFill/>
        </p:spPr>
        <p:txBody>
          <a:bodyPr wrap="square" rtlCol="0">
            <a:spAutoFit/>
          </a:bodyPr>
          <a:lstStyle/>
          <a:p>
            <a:pPr algn="ctr" defTabSz="1218225"/>
            <a:r>
              <a:rPr lang="en-US" sz="2399" dirty="0">
                <a:solidFill>
                  <a:schemeClr val="tx2">
                    <a:lumMod val="50000"/>
                    <a:lumOff val="50000"/>
                  </a:schemeClr>
                </a:solidFill>
              </a:rPr>
              <a:t>Field</a:t>
            </a:r>
          </a:p>
        </p:txBody>
      </p:sp>
      <p:grpSp>
        <p:nvGrpSpPr>
          <p:cNvPr id="4" name="Group 3"/>
          <p:cNvGrpSpPr/>
          <p:nvPr/>
        </p:nvGrpSpPr>
        <p:grpSpPr>
          <a:xfrm>
            <a:off x="1397915" y="1508580"/>
            <a:ext cx="1995452" cy="923748"/>
            <a:chOff x="1719915" y="1387132"/>
            <a:chExt cx="2486620" cy="1151123"/>
          </a:xfrm>
          <a:solidFill>
            <a:schemeClr val="bg1"/>
          </a:solidFill>
        </p:grpSpPr>
        <p:sp>
          <p:nvSpPr>
            <p:cNvPr id="85" name="Oval 14"/>
            <p:cNvSpPr/>
            <p:nvPr/>
          </p:nvSpPr>
          <p:spPr bwMode="auto">
            <a:xfrm>
              <a:off x="1719915" y="1387132"/>
              <a:ext cx="2486620" cy="1151123"/>
            </a:xfrm>
            <a:custGeom>
              <a:avLst/>
              <a:gdLst>
                <a:gd name="connsiteX0" fmla="*/ 0 w 2796424"/>
                <a:gd name="connsiteY0" fmla="*/ 1280427 h 2560854"/>
                <a:gd name="connsiteX1" fmla="*/ 1398212 w 2796424"/>
                <a:gd name="connsiteY1" fmla="*/ 0 h 2560854"/>
                <a:gd name="connsiteX2" fmla="*/ 2796424 w 2796424"/>
                <a:gd name="connsiteY2" fmla="*/ 1280427 h 2560854"/>
                <a:gd name="connsiteX3" fmla="*/ 1398212 w 2796424"/>
                <a:gd name="connsiteY3" fmla="*/ 2560854 h 2560854"/>
                <a:gd name="connsiteX4" fmla="*/ 0 w 2796424"/>
                <a:gd name="connsiteY4" fmla="*/ 1280427 h 2560854"/>
                <a:gd name="connsiteX0" fmla="*/ 0 w 2726755"/>
                <a:gd name="connsiteY0" fmla="*/ 1290517 h 2575554"/>
                <a:gd name="connsiteX1" fmla="*/ 1398212 w 2726755"/>
                <a:gd name="connsiteY1" fmla="*/ 10090 h 2575554"/>
                <a:gd name="connsiteX2" fmla="*/ 2726755 w 2726755"/>
                <a:gd name="connsiteY2" fmla="*/ 898631 h 2575554"/>
                <a:gd name="connsiteX3" fmla="*/ 1398212 w 2726755"/>
                <a:gd name="connsiteY3" fmla="*/ 2570944 h 2575554"/>
                <a:gd name="connsiteX4" fmla="*/ 0 w 2726755"/>
                <a:gd name="connsiteY4" fmla="*/ 1290517 h 2575554"/>
                <a:gd name="connsiteX0" fmla="*/ 261 w 2727016"/>
                <a:gd name="connsiteY0" fmla="*/ 1290517 h 2574250"/>
                <a:gd name="connsiteX1" fmla="*/ 1293970 w 2727016"/>
                <a:gd name="connsiteY1" fmla="*/ 10090 h 2574250"/>
                <a:gd name="connsiteX2" fmla="*/ 2727016 w 2727016"/>
                <a:gd name="connsiteY2" fmla="*/ 898631 h 2574250"/>
                <a:gd name="connsiteX3" fmla="*/ 1398473 w 2727016"/>
                <a:gd name="connsiteY3" fmla="*/ 2570944 h 2574250"/>
                <a:gd name="connsiteX4" fmla="*/ 261 w 2727016"/>
                <a:gd name="connsiteY4" fmla="*/ 1290517 h 2574250"/>
                <a:gd name="connsiteX0" fmla="*/ 613 w 2727368"/>
                <a:gd name="connsiteY0" fmla="*/ 1283243 h 2566976"/>
                <a:gd name="connsiteX1" fmla="*/ 1294322 w 2727368"/>
                <a:gd name="connsiteY1" fmla="*/ 2816 h 2566976"/>
                <a:gd name="connsiteX2" fmla="*/ 2727368 w 2727368"/>
                <a:gd name="connsiteY2" fmla="*/ 891357 h 2566976"/>
                <a:gd name="connsiteX3" fmla="*/ 1398825 w 2727368"/>
                <a:gd name="connsiteY3" fmla="*/ 2563670 h 2566976"/>
                <a:gd name="connsiteX4" fmla="*/ 613 w 2727368"/>
                <a:gd name="connsiteY4" fmla="*/ 1283243 h 2566976"/>
                <a:gd name="connsiteX0" fmla="*/ 97 w 2726852"/>
                <a:gd name="connsiteY0" fmla="*/ 1240250 h 2523959"/>
                <a:gd name="connsiteX1" fmla="*/ 1354766 w 2726852"/>
                <a:gd name="connsiteY1" fmla="*/ 3366 h 2523959"/>
                <a:gd name="connsiteX2" fmla="*/ 2726852 w 2726852"/>
                <a:gd name="connsiteY2" fmla="*/ 848364 h 2523959"/>
                <a:gd name="connsiteX3" fmla="*/ 1398309 w 2726852"/>
                <a:gd name="connsiteY3" fmla="*/ 2520677 h 2523959"/>
                <a:gd name="connsiteX4" fmla="*/ 97 w 2726852"/>
                <a:gd name="connsiteY4" fmla="*/ 1240250 h 2523959"/>
                <a:gd name="connsiteX0" fmla="*/ 194 w 2726949"/>
                <a:gd name="connsiteY0" fmla="*/ 1266023 h 2549746"/>
                <a:gd name="connsiteX1" fmla="*/ 1337446 w 2726949"/>
                <a:gd name="connsiteY1" fmla="*/ 3013 h 2549746"/>
                <a:gd name="connsiteX2" fmla="*/ 2726949 w 2726949"/>
                <a:gd name="connsiteY2" fmla="*/ 874137 h 2549746"/>
                <a:gd name="connsiteX3" fmla="*/ 1398406 w 2726949"/>
                <a:gd name="connsiteY3" fmla="*/ 2546450 h 2549746"/>
                <a:gd name="connsiteX4" fmla="*/ 194 w 2726949"/>
                <a:gd name="connsiteY4" fmla="*/ 1266023 h 2549746"/>
                <a:gd name="connsiteX0" fmla="*/ 194 w 2726949"/>
                <a:gd name="connsiteY0" fmla="*/ 1264170 h 2547893"/>
                <a:gd name="connsiteX1" fmla="*/ 1337446 w 2726949"/>
                <a:gd name="connsiteY1" fmla="*/ 1160 h 2547893"/>
                <a:gd name="connsiteX2" fmla="*/ 2726949 w 2726949"/>
                <a:gd name="connsiteY2" fmla="*/ 872284 h 2547893"/>
                <a:gd name="connsiteX3" fmla="*/ 1398406 w 2726949"/>
                <a:gd name="connsiteY3" fmla="*/ 2544597 h 2547893"/>
                <a:gd name="connsiteX4" fmla="*/ 194 w 2726949"/>
                <a:gd name="connsiteY4" fmla="*/ 1264170 h 2547893"/>
                <a:gd name="connsiteX0" fmla="*/ 194 w 2727076"/>
                <a:gd name="connsiteY0" fmla="*/ 1264186 h 2547909"/>
                <a:gd name="connsiteX1" fmla="*/ 1337446 w 2727076"/>
                <a:gd name="connsiteY1" fmla="*/ 1176 h 2547909"/>
                <a:gd name="connsiteX2" fmla="*/ 2726949 w 2727076"/>
                <a:gd name="connsiteY2" fmla="*/ 872300 h 2547909"/>
                <a:gd name="connsiteX3" fmla="*/ 1398406 w 2727076"/>
                <a:gd name="connsiteY3" fmla="*/ 2544613 h 2547909"/>
                <a:gd name="connsiteX4" fmla="*/ 194 w 2727076"/>
                <a:gd name="connsiteY4" fmla="*/ 1264186 h 2547909"/>
                <a:gd name="connsiteX0" fmla="*/ 61 w 2726950"/>
                <a:gd name="connsiteY0" fmla="*/ 1272877 h 2556605"/>
                <a:gd name="connsiteX1" fmla="*/ 1363439 w 2726950"/>
                <a:gd name="connsiteY1" fmla="*/ 1159 h 2556605"/>
                <a:gd name="connsiteX2" fmla="*/ 2726816 w 2726950"/>
                <a:gd name="connsiteY2" fmla="*/ 880991 h 2556605"/>
                <a:gd name="connsiteX3" fmla="*/ 1398273 w 2726950"/>
                <a:gd name="connsiteY3" fmla="*/ 2553304 h 2556605"/>
                <a:gd name="connsiteX4" fmla="*/ 61 w 2726950"/>
                <a:gd name="connsiteY4" fmla="*/ 1272877 h 2556605"/>
                <a:gd name="connsiteX0" fmla="*/ 33 w 2726861"/>
                <a:gd name="connsiteY0" fmla="*/ 1271943 h 2555671"/>
                <a:gd name="connsiteX1" fmla="*/ 1363411 w 2726861"/>
                <a:gd name="connsiteY1" fmla="*/ 225 h 2555671"/>
                <a:gd name="connsiteX2" fmla="*/ 2726788 w 2726861"/>
                <a:gd name="connsiteY2" fmla="*/ 880057 h 2555671"/>
                <a:gd name="connsiteX3" fmla="*/ 1398245 w 2726861"/>
                <a:gd name="connsiteY3" fmla="*/ 2552370 h 2555671"/>
                <a:gd name="connsiteX4" fmla="*/ 33 w 2726861"/>
                <a:gd name="connsiteY4" fmla="*/ 1271943 h 2555671"/>
                <a:gd name="connsiteX0" fmla="*/ 52 w 2726922"/>
                <a:gd name="connsiteY0" fmla="*/ 1271943 h 2555671"/>
                <a:gd name="connsiteX1" fmla="*/ 1363430 w 2726922"/>
                <a:gd name="connsiteY1" fmla="*/ 225 h 2555671"/>
                <a:gd name="connsiteX2" fmla="*/ 2726807 w 2726922"/>
                <a:gd name="connsiteY2" fmla="*/ 880057 h 2555671"/>
                <a:gd name="connsiteX3" fmla="*/ 1398264 w 2726922"/>
                <a:gd name="connsiteY3" fmla="*/ 2552370 h 2555671"/>
                <a:gd name="connsiteX4" fmla="*/ 52 w 2726922"/>
                <a:gd name="connsiteY4" fmla="*/ 1271943 h 2555671"/>
                <a:gd name="connsiteX0" fmla="*/ 113998 w 4192160"/>
                <a:gd name="connsiteY0" fmla="*/ 1271943 h 1571843"/>
                <a:gd name="connsiteX1" fmla="*/ 1477376 w 4192160"/>
                <a:gd name="connsiteY1" fmla="*/ 225 h 1571843"/>
                <a:gd name="connsiteX2" fmla="*/ 2840753 w 4192160"/>
                <a:gd name="connsiteY2" fmla="*/ 880057 h 1571843"/>
                <a:gd name="connsiteX3" fmla="*/ 4116073 w 4192160"/>
                <a:gd name="connsiteY3" fmla="*/ 1550885 h 1571843"/>
                <a:gd name="connsiteX4" fmla="*/ 113998 w 4192160"/>
                <a:gd name="connsiteY4" fmla="*/ 1271943 h 1571843"/>
                <a:gd name="connsiteX0" fmla="*/ 113998 w 4119821"/>
                <a:gd name="connsiteY0" fmla="*/ 1271943 h 1984000"/>
                <a:gd name="connsiteX1" fmla="*/ 1477376 w 4119821"/>
                <a:gd name="connsiteY1" fmla="*/ 225 h 1984000"/>
                <a:gd name="connsiteX2" fmla="*/ 2840753 w 4119821"/>
                <a:gd name="connsiteY2" fmla="*/ 880057 h 1984000"/>
                <a:gd name="connsiteX3" fmla="*/ 4116073 w 4119821"/>
                <a:gd name="connsiteY3" fmla="*/ 1550885 h 1984000"/>
                <a:gd name="connsiteX4" fmla="*/ 113998 w 4119821"/>
                <a:gd name="connsiteY4" fmla="*/ 1271943 h 1984000"/>
                <a:gd name="connsiteX0" fmla="*/ 115049 w 4138275"/>
                <a:gd name="connsiteY0" fmla="*/ 1271943 h 1984000"/>
                <a:gd name="connsiteX1" fmla="*/ 1478427 w 4138275"/>
                <a:gd name="connsiteY1" fmla="*/ 225 h 1984000"/>
                <a:gd name="connsiteX2" fmla="*/ 2841804 w 4138275"/>
                <a:gd name="connsiteY2" fmla="*/ 880057 h 1984000"/>
                <a:gd name="connsiteX3" fmla="*/ 4134541 w 4138275"/>
                <a:gd name="connsiteY3" fmla="*/ 1550885 h 1984000"/>
                <a:gd name="connsiteX4" fmla="*/ 115049 w 4138275"/>
                <a:gd name="connsiteY4" fmla="*/ 1271943 h 1984000"/>
                <a:gd name="connsiteX0" fmla="*/ 115049 w 4138275"/>
                <a:gd name="connsiteY0" fmla="*/ 1271943 h 1984000"/>
                <a:gd name="connsiteX1" fmla="*/ 1478427 w 4138275"/>
                <a:gd name="connsiteY1" fmla="*/ 225 h 1984000"/>
                <a:gd name="connsiteX2" fmla="*/ 2841804 w 4138275"/>
                <a:gd name="connsiteY2" fmla="*/ 880057 h 1984000"/>
                <a:gd name="connsiteX3" fmla="*/ 4134541 w 4138275"/>
                <a:gd name="connsiteY3" fmla="*/ 1550885 h 1984000"/>
                <a:gd name="connsiteX4" fmla="*/ 115049 w 4138275"/>
                <a:gd name="connsiteY4" fmla="*/ 1271943 h 1984000"/>
                <a:gd name="connsiteX0" fmla="*/ 115049 w 4446308"/>
                <a:gd name="connsiteY0" fmla="*/ 1271943 h 1777545"/>
                <a:gd name="connsiteX1" fmla="*/ 1478427 w 4446308"/>
                <a:gd name="connsiteY1" fmla="*/ 225 h 1777545"/>
                <a:gd name="connsiteX2" fmla="*/ 2841804 w 4446308"/>
                <a:gd name="connsiteY2" fmla="*/ 880057 h 1777545"/>
                <a:gd name="connsiteX3" fmla="*/ 4134541 w 4446308"/>
                <a:gd name="connsiteY3" fmla="*/ 1550885 h 1777545"/>
                <a:gd name="connsiteX4" fmla="*/ 4077194 w 4446308"/>
                <a:gd name="connsiteY4" fmla="*/ 1767077 h 1777545"/>
                <a:gd name="connsiteX5" fmla="*/ 115049 w 4446308"/>
                <a:gd name="connsiteY5" fmla="*/ 1271943 h 1777545"/>
                <a:gd name="connsiteX0" fmla="*/ 116846 w 4509224"/>
                <a:gd name="connsiteY0" fmla="*/ 1271943 h 3248707"/>
                <a:gd name="connsiteX1" fmla="*/ 1480224 w 4509224"/>
                <a:gd name="connsiteY1" fmla="*/ 225 h 3248707"/>
                <a:gd name="connsiteX2" fmla="*/ 2843601 w 4509224"/>
                <a:gd name="connsiteY2" fmla="*/ 880057 h 3248707"/>
                <a:gd name="connsiteX3" fmla="*/ 4136338 w 4509224"/>
                <a:gd name="connsiteY3" fmla="*/ 1550885 h 3248707"/>
                <a:gd name="connsiteX4" fmla="*/ 4166077 w 4509224"/>
                <a:gd name="connsiteY4" fmla="*/ 3247534 h 3248707"/>
                <a:gd name="connsiteX5" fmla="*/ 116846 w 4509224"/>
                <a:gd name="connsiteY5" fmla="*/ 1271943 h 3248707"/>
                <a:gd name="connsiteX0" fmla="*/ 116846 w 4509224"/>
                <a:gd name="connsiteY0" fmla="*/ 1271943 h 3248707"/>
                <a:gd name="connsiteX1" fmla="*/ 1480224 w 4509224"/>
                <a:gd name="connsiteY1" fmla="*/ 225 h 3248707"/>
                <a:gd name="connsiteX2" fmla="*/ 2843601 w 4509224"/>
                <a:gd name="connsiteY2" fmla="*/ 880057 h 3248707"/>
                <a:gd name="connsiteX3" fmla="*/ 4136338 w 4509224"/>
                <a:gd name="connsiteY3" fmla="*/ 1550885 h 3248707"/>
                <a:gd name="connsiteX4" fmla="*/ 4166077 w 4509224"/>
                <a:gd name="connsiteY4" fmla="*/ 3247534 h 3248707"/>
                <a:gd name="connsiteX5" fmla="*/ 116846 w 4509224"/>
                <a:gd name="connsiteY5" fmla="*/ 1271943 h 3248707"/>
                <a:gd name="connsiteX0" fmla="*/ 116846 w 4843748"/>
                <a:gd name="connsiteY0" fmla="*/ 1271943 h 3247534"/>
                <a:gd name="connsiteX1" fmla="*/ 1480224 w 4843748"/>
                <a:gd name="connsiteY1" fmla="*/ 225 h 3247534"/>
                <a:gd name="connsiteX2" fmla="*/ 2843601 w 4843748"/>
                <a:gd name="connsiteY2" fmla="*/ 880057 h 3247534"/>
                <a:gd name="connsiteX3" fmla="*/ 4136338 w 4843748"/>
                <a:gd name="connsiteY3" fmla="*/ 1550885 h 3247534"/>
                <a:gd name="connsiteX4" fmla="*/ 4166077 w 4843748"/>
                <a:gd name="connsiteY4" fmla="*/ 3247534 h 3247534"/>
                <a:gd name="connsiteX5" fmla="*/ 116846 w 4843748"/>
                <a:gd name="connsiteY5" fmla="*/ 1271943 h 3247534"/>
                <a:gd name="connsiteX0" fmla="*/ 116846 w 5184820"/>
                <a:gd name="connsiteY0" fmla="*/ 1271943 h 3247534"/>
                <a:gd name="connsiteX1" fmla="*/ 1480224 w 5184820"/>
                <a:gd name="connsiteY1" fmla="*/ 225 h 3247534"/>
                <a:gd name="connsiteX2" fmla="*/ 2843601 w 5184820"/>
                <a:gd name="connsiteY2" fmla="*/ 880057 h 3247534"/>
                <a:gd name="connsiteX3" fmla="*/ 4136338 w 5184820"/>
                <a:gd name="connsiteY3" fmla="*/ 1550885 h 3247534"/>
                <a:gd name="connsiteX4" fmla="*/ 4166077 w 5184820"/>
                <a:gd name="connsiteY4" fmla="*/ 3247534 h 3247534"/>
                <a:gd name="connsiteX5" fmla="*/ 116846 w 5184820"/>
                <a:gd name="connsiteY5" fmla="*/ 1271943 h 3247534"/>
                <a:gd name="connsiteX0" fmla="*/ 116846 w 5180667"/>
                <a:gd name="connsiteY0" fmla="*/ 1271943 h 3247534"/>
                <a:gd name="connsiteX1" fmla="*/ 1480224 w 5180667"/>
                <a:gd name="connsiteY1" fmla="*/ 225 h 3247534"/>
                <a:gd name="connsiteX2" fmla="*/ 2843601 w 5180667"/>
                <a:gd name="connsiteY2" fmla="*/ 880057 h 3247534"/>
                <a:gd name="connsiteX3" fmla="*/ 4127630 w 5180667"/>
                <a:gd name="connsiteY3" fmla="*/ 1550885 h 3247534"/>
                <a:gd name="connsiteX4" fmla="*/ 4166077 w 5180667"/>
                <a:gd name="connsiteY4" fmla="*/ 3247534 h 3247534"/>
                <a:gd name="connsiteX5" fmla="*/ 116846 w 5180667"/>
                <a:gd name="connsiteY5" fmla="*/ 1271943 h 3247534"/>
                <a:gd name="connsiteX0" fmla="*/ 116846 w 5209309"/>
                <a:gd name="connsiteY0" fmla="*/ 1271943 h 3247534"/>
                <a:gd name="connsiteX1" fmla="*/ 1480224 w 5209309"/>
                <a:gd name="connsiteY1" fmla="*/ 225 h 3247534"/>
                <a:gd name="connsiteX2" fmla="*/ 2843601 w 5209309"/>
                <a:gd name="connsiteY2" fmla="*/ 880057 h 3247534"/>
                <a:gd name="connsiteX3" fmla="*/ 4127630 w 5209309"/>
                <a:gd name="connsiteY3" fmla="*/ 1550885 h 3247534"/>
                <a:gd name="connsiteX4" fmla="*/ 4166077 w 5209309"/>
                <a:gd name="connsiteY4" fmla="*/ 3247534 h 3247534"/>
                <a:gd name="connsiteX5" fmla="*/ 116846 w 5209309"/>
                <a:gd name="connsiteY5" fmla="*/ 1271943 h 3247534"/>
                <a:gd name="connsiteX0" fmla="*/ 116846 w 5236032"/>
                <a:gd name="connsiteY0" fmla="*/ 1271943 h 3247537"/>
                <a:gd name="connsiteX1" fmla="*/ 1480224 w 5236032"/>
                <a:gd name="connsiteY1" fmla="*/ 225 h 3247537"/>
                <a:gd name="connsiteX2" fmla="*/ 2843601 w 5236032"/>
                <a:gd name="connsiteY2" fmla="*/ 880057 h 3247537"/>
                <a:gd name="connsiteX3" fmla="*/ 4127630 w 5236032"/>
                <a:gd name="connsiteY3" fmla="*/ 1550885 h 3247537"/>
                <a:gd name="connsiteX4" fmla="*/ 4166077 w 5236032"/>
                <a:gd name="connsiteY4" fmla="*/ 3247534 h 3247537"/>
                <a:gd name="connsiteX5" fmla="*/ 116846 w 5236032"/>
                <a:gd name="connsiteY5" fmla="*/ 1271943 h 3247537"/>
                <a:gd name="connsiteX0" fmla="*/ 116846 w 5228658"/>
                <a:gd name="connsiteY0" fmla="*/ 1271943 h 3275576"/>
                <a:gd name="connsiteX1" fmla="*/ 1480224 w 5228658"/>
                <a:gd name="connsiteY1" fmla="*/ 225 h 3275576"/>
                <a:gd name="connsiteX2" fmla="*/ 2843601 w 5228658"/>
                <a:gd name="connsiteY2" fmla="*/ 880057 h 3275576"/>
                <a:gd name="connsiteX3" fmla="*/ 4127630 w 5228658"/>
                <a:gd name="connsiteY3" fmla="*/ 1550885 h 3275576"/>
                <a:gd name="connsiteX4" fmla="*/ 5228522 w 5228658"/>
                <a:gd name="connsiteY4" fmla="*/ 2376678 h 3275576"/>
                <a:gd name="connsiteX5" fmla="*/ 4166077 w 5228658"/>
                <a:gd name="connsiteY5" fmla="*/ 3247534 h 3275576"/>
                <a:gd name="connsiteX6" fmla="*/ 116846 w 5228658"/>
                <a:gd name="connsiteY6" fmla="*/ 1271943 h 3275576"/>
                <a:gd name="connsiteX0" fmla="*/ 116846 w 5229326"/>
                <a:gd name="connsiteY0" fmla="*/ 1271943 h 3275576"/>
                <a:gd name="connsiteX1" fmla="*/ 1480224 w 5229326"/>
                <a:gd name="connsiteY1" fmla="*/ 225 h 3275576"/>
                <a:gd name="connsiteX2" fmla="*/ 2843601 w 5229326"/>
                <a:gd name="connsiteY2" fmla="*/ 880057 h 3275576"/>
                <a:gd name="connsiteX3" fmla="*/ 4127630 w 5229326"/>
                <a:gd name="connsiteY3" fmla="*/ 1550885 h 3275576"/>
                <a:gd name="connsiteX4" fmla="*/ 5228522 w 5229326"/>
                <a:gd name="connsiteY4" fmla="*/ 2376678 h 3275576"/>
                <a:gd name="connsiteX5" fmla="*/ 4166077 w 5229326"/>
                <a:gd name="connsiteY5" fmla="*/ 3247534 h 3275576"/>
                <a:gd name="connsiteX6" fmla="*/ 116846 w 5229326"/>
                <a:gd name="connsiteY6" fmla="*/ 1271943 h 3275576"/>
                <a:gd name="connsiteX0" fmla="*/ 116846 w 5229266"/>
                <a:gd name="connsiteY0" fmla="*/ 1271943 h 3275576"/>
                <a:gd name="connsiteX1" fmla="*/ 1480224 w 5229266"/>
                <a:gd name="connsiteY1" fmla="*/ 225 h 3275576"/>
                <a:gd name="connsiteX2" fmla="*/ 2843601 w 5229266"/>
                <a:gd name="connsiteY2" fmla="*/ 880057 h 3275576"/>
                <a:gd name="connsiteX3" fmla="*/ 4127630 w 5229266"/>
                <a:gd name="connsiteY3" fmla="*/ 1550885 h 3275576"/>
                <a:gd name="connsiteX4" fmla="*/ 5228522 w 5229266"/>
                <a:gd name="connsiteY4" fmla="*/ 2376678 h 3275576"/>
                <a:gd name="connsiteX5" fmla="*/ 4166077 w 5229266"/>
                <a:gd name="connsiteY5" fmla="*/ 3247534 h 3275576"/>
                <a:gd name="connsiteX6" fmla="*/ 116846 w 5229266"/>
                <a:gd name="connsiteY6" fmla="*/ 1271943 h 3275576"/>
                <a:gd name="connsiteX0" fmla="*/ 116846 w 5247222"/>
                <a:gd name="connsiteY0" fmla="*/ 1271943 h 3275576"/>
                <a:gd name="connsiteX1" fmla="*/ 1480224 w 5247222"/>
                <a:gd name="connsiteY1" fmla="*/ 225 h 3275576"/>
                <a:gd name="connsiteX2" fmla="*/ 2843601 w 5247222"/>
                <a:gd name="connsiteY2" fmla="*/ 880057 h 3275576"/>
                <a:gd name="connsiteX3" fmla="*/ 4127630 w 5247222"/>
                <a:gd name="connsiteY3" fmla="*/ 1550885 h 3275576"/>
                <a:gd name="connsiteX4" fmla="*/ 5228522 w 5247222"/>
                <a:gd name="connsiteY4" fmla="*/ 2376678 h 3275576"/>
                <a:gd name="connsiteX5" fmla="*/ 4166077 w 5247222"/>
                <a:gd name="connsiteY5" fmla="*/ 3247534 h 3275576"/>
                <a:gd name="connsiteX6" fmla="*/ 116846 w 5247222"/>
                <a:gd name="connsiteY6" fmla="*/ 1271943 h 3275576"/>
                <a:gd name="connsiteX0" fmla="*/ 116846 w 5230067"/>
                <a:gd name="connsiteY0" fmla="*/ 1271943 h 3275576"/>
                <a:gd name="connsiteX1" fmla="*/ 1480224 w 5230067"/>
                <a:gd name="connsiteY1" fmla="*/ 225 h 3275576"/>
                <a:gd name="connsiteX2" fmla="*/ 2843601 w 5230067"/>
                <a:gd name="connsiteY2" fmla="*/ 880057 h 3275576"/>
                <a:gd name="connsiteX3" fmla="*/ 3631241 w 5230067"/>
                <a:gd name="connsiteY3" fmla="*/ 1812142 h 3275576"/>
                <a:gd name="connsiteX4" fmla="*/ 5228522 w 5230067"/>
                <a:gd name="connsiteY4" fmla="*/ 2376678 h 3275576"/>
                <a:gd name="connsiteX5" fmla="*/ 4166077 w 5230067"/>
                <a:gd name="connsiteY5" fmla="*/ 3247534 h 3275576"/>
                <a:gd name="connsiteX6" fmla="*/ 116846 w 5230067"/>
                <a:gd name="connsiteY6" fmla="*/ 1271943 h 3275576"/>
                <a:gd name="connsiteX0" fmla="*/ 116846 w 5240559"/>
                <a:gd name="connsiteY0" fmla="*/ 1271943 h 3275576"/>
                <a:gd name="connsiteX1" fmla="*/ 1480224 w 5240559"/>
                <a:gd name="connsiteY1" fmla="*/ 225 h 3275576"/>
                <a:gd name="connsiteX2" fmla="*/ 2843601 w 5240559"/>
                <a:gd name="connsiteY2" fmla="*/ 880057 h 3275576"/>
                <a:gd name="connsiteX3" fmla="*/ 4066670 w 5240559"/>
                <a:gd name="connsiteY3" fmla="*/ 1594428 h 3275576"/>
                <a:gd name="connsiteX4" fmla="*/ 5228522 w 5240559"/>
                <a:gd name="connsiteY4" fmla="*/ 2376678 h 3275576"/>
                <a:gd name="connsiteX5" fmla="*/ 4166077 w 5240559"/>
                <a:gd name="connsiteY5" fmla="*/ 3247534 h 3275576"/>
                <a:gd name="connsiteX6" fmla="*/ 116846 w 5240559"/>
                <a:gd name="connsiteY6" fmla="*/ 1271943 h 3275576"/>
                <a:gd name="connsiteX0" fmla="*/ 116846 w 5229064"/>
                <a:gd name="connsiteY0" fmla="*/ 1271943 h 3275576"/>
                <a:gd name="connsiteX1" fmla="*/ 1480224 w 5229064"/>
                <a:gd name="connsiteY1" fmla="*/ 225 h 3275576"/>
                <a:gd name="connsiteX2" fmla="*/ 2843601 w 5229064"/>
                <a:gd name="connsiteY2" fmla="*/ 880057 h 3275576"/>
                <a:gd name="connsiteX3" fmla="*/ 4066670 w 5229064"/>
                <a:gd name="connsiteY3" fmla="*/ 1594428 h 3275576"/>
                <a:gd name="connsiteX4" fmla="*/ 5228522 w 5229064"/>
                <a:gd name="connsiteY4" fmla="*/ 2376678 h 3275576"/>
                <a:gd name="connsiteX5" fmla="*/ 4166077 w 5229064"/>
                <a:gd name="connsiteY5" fmla="*/ 3247534 h 3275576"/>
                <a:gd name="connsiteX6" fmla="*/ 116846 w 5229064"/>
                <a:gd name="connsiteY6" fmla="*/ 1271943 h 3275576"/>
                <a:gd name="connsiteX0" fmla="*/ 116846 w 5229082"/>
                <a:gd name="connsiteY0" fmla="*/ 1271943 h 3275576"/>
                <a:gd name="connsiteX1" fmla="*/ 1480224 w 5229082"/>
                <a:gd name="connsiteY1" fmla="*/ 225 h 3275576"/>
                <a:gd name="connsiteX2" fmla="*/ 2843601 w 5229082"/>
                <a:gd name="connsiteY2" fmla="*/ 880057 h 3275576"/>
                <a:gd name="connsiteX3" fmla="*/ 4101504 w 5229082"/>
                <a:gd name="connsiteY3" fmla="*/ 1603136 h 3275576"/>
                <a:gd name="connsiteX4" fmla="*/ 5228522 w 5229082"/>
                <a:gd name="connsiteY4" fmla="*/ 2376678 h 3275576"/>
                <a:gd name="connsiteX5" fmla="*/ 4166077 w 5229082"/>
                <a:gd name="connsiteY5" fmla="*/ 3247534 h 3275576"/>
                <a:gd name="connsiteX6" fmla="*/ 116846 w 5229082"/>
                <a:gd name="connsiteY6" fmla="*/ 1271943 h 3275576"/>
                <a:gd name="connsiteX0" fmla="*/ 116846 w 5229052"/>
                <a:gd name="connsiteY0" fmla="*/ 1271943 h 3275576"/>
                <a:gd name="connsiteX1" fmla="*/ 1480224 w 5229052"/>
                <a:gd name="connsiteY1" fmla="*/ 225 h 3275576"/>
                <a:gd name="connsiteX2" fmla="*/ 2843601 w 5229052"/>
                <a:gd name="connsiteY2" fmla="*/ 880057 h 3275576"/>
                <a:gd name="connsiteX3" fmla="*/ 4101504 w 5229052"/>
                <a:gd name="connsiteY3" fmla="*/ 1603136 h 3275576"/>
                <a:gd name="connsiteX4" fmla="*/ 5228522 w 5229052"/>
                <a:gd name="connsiteY4" fmla="*/ 2376678 h 3275576"/>
                <a:gd name="connsiteX5" fmla="*/ 4166077 w 5229052"/>
                <a:gd name="connsiteY5" fmla="*/ 3247534 h 3275576"/>
                <a:gd name="connsiteX6" fmla="*/ 116846 w 5229052"/>
                <a:gd name="connsiteY6" fmla="*/ 1271943 h 3275576"/>
                <a:gd name="connsiteX0" fmla="*/ 116846 w 5229073"/>
                <a:gd name="connsiteY0" fmla="*/ 1271943 h 3275576"/>
                <a:gd name="connsiteX1" fmla="*/ 1480224 w 5229073"/>
                <a:gd name="connsiteY1" fmla="*/ 225 h 3275576"/>
                <a:gd name="connsiteX2" fmla="*/ 2843601 w 5229073"/>
                <a:gd name="connsiteY2" fmla="*/ 880057 h 3275576"/>
                <a:gd name="connsiteX3" fmla="*/ 4101504 w 5229073"/>
                <a:gd name="connsiteY3" fmla="*/ 1603136 h 3275576"/>
                <a:gd name="connsiteX4" fmla="*/ 5228522 w 5229073"/>
                <a:gd name="connsiteY4" fmla="*/ 2376678 h 3275576"/>
                <a:gd name="connsiteX5" fmla="*/ 4166077 w 5229073"/>
                <a:gd name="connsiteY5" fmla="*/ 3247534 h 3275576"/>
                <a:gd name="connsiteX6" fmla="*/ 116846 w 5229073"/>
                <a:gd name="connsiteY6" fmla="*/ 1271943 h 3275576"/>
                <a:gd name="connsiteX0" fmla="*/ 116846 w 5229036"/>
                <a:gd name="connsiteY0" fmla="*/ 1271943 h 3275576"/>
                <a:gd name="connsiteX1" fmla="*/ 1480224 w 5229036"/>
                <a:gd name="connsiteY1" fmla="*/ 225 h 3275576"/>
                <a:gd name="connsiteX2" fmla="*/ 2843601 w 5229036"/>
                <a:gd name="connsiteY2" fmla="*/ 880057 h 3275576"/>
                <a:gd name="connsiteX3" fmla="*/ 4101504 w 5229036"/>
                <a:gd name="connsiteY3" fmla="*/ 1603136 h 3275576"/>
                <a:gd name="connsiteX4" fmla="*/ 5228522 w 5229036"/>
                <a:gd name="connsiteY4" fmla="*/ 2376678 h 3275576"/>
                <a:gd name="connsiteX5" fmla="*/ 4166077 w 5229036"/>
                <a:gd name="connsiteY5" fmla="*/ 3247534 h 3275576"/>
                <a:gd name="connsiteX6" fmla="*/ 116846 w 5229036"/>
                <a:gd name="connsiteY6" fmla="*/ 1271943 h 3275576"/>
                <a:gd name="connsiteX0" fmla="*/ 116846 w 5229056"/>
                <a:gd name="connsiteY0" fmla="*/ 1271943 h 3275576"/>
                <a:gd name="connsiteX1" fmla="*/ 1480224 w 5229056"/>
                <a:gd name="connsiteY1" fmla="*/ 225 h 3275576"/>
                <a:gd name="connsiteX2" fmla="*/ 2843601 w 5229056"/>
                <a:gd name="connsiteY2" fmla="*/ 880057 h 3275576"/>
                <a:gd name="connsiteX3" fmla="*/ 4101504 w 5229056"/>
                <a:gd name="connsiteY3" fmla="*/ 1603136 h 3275576"/>
                <a:gd name="connsiteX4" fmla="*/ 5228522 w 5229056"/>
                <a:gd name="connsiteY4" fmla="*/ 2376678 h 3275576"/>
                <a:gd name="connsiteX5" fmla="*/ 4166077 w 5229056"/>
                <a:gd name="connsiteY5" fmla="*/ 3247534 h 3275576"/>
                <a:gd name="connsiteX6" fmla="*/ 116846 w 5229056"/>
                <a:gd name="connsiteY6" fmla="*/ 1271943 h 3275576"/>
                <a:gd name="connsiteX0" fmla="*/ 116846 w 5229056"/>
                <a:gd name="connsiteY0" fmla="*/ 1271943 h 3275576"/>
                <a:gd name="connsiteX1" fmla="*/ 1480224 w 5229056"/>
                <a:gd name="connsiteY1" fmla="*/ 225 h 3275576"/>
                <a:gd name="connsiteX2" fmla="*/ 2843601 w 5229056"/>
                <a:gd name="connsiteY2" fmla="*/ 880057 h 3275576"/>
                <a:gd name="connsiteX3" fmla="*/ 4101504 w 5229056"/>
                <a:gd name="connsiteY3" fmla="*/ 1603136 h 3275576"/>
                <a:gd name="connsiteX4" fmla="*/ 5228522 w 5229056"/>
                <a:gd name="connsiteY4" fmla="*/ 2376678 h 3275576"/>
                <a:gd name="connsiteX5" fmla="*/ 4166077 w 5229056"/>
                <a:gd name="connsiteY5" fmla="*/ 3247534 h 3275576"/>
                <a:gd name="connsiteX6" fmla="*/ 116846 w 5229056"/>
                <a:gd name="connsiteY6" fmla="*/ 1271943 h 3275576"/>
                <a:gd name="connsiteX0" fmla="*/ 116846 w 5229101"/>
                <a:gd name="connsiteY0" fmla="*/ 1271943 h 3275576"/>
                <a:gd name="connsiteX1" fmla="*/ 1480224 w 5229101"/>
                <a:gd name="connsiteY1" fmla="*/ 225 h 3275576"/>
                <a:gd name="connsiteX2" fmla="*/ 2843601 w 5229101"/>
                <a:gd name="connsiteY2" fmla="*/ 880057 h 3275576"/>
                <a:gd name="connsiteX3" fmla="*/ 4101504 w 5229101"/>
                <a:gd name="connsiteY3" fmla="*/ 1603136 h 3275576"/>
                <a:gd name="connsiteX4" fmla="*/ 5228522 w 5229101"/>
                <a:gd name="connsiteY4" fmla="*/ 2376678 h 3275576"/>
                <a:gd name="connsiteX5" fmla="*/ 4166077 w 5229101"/>
                <a:gd name="connsiteY5" fmla="*/ 3247534 h 3275576"/>
                <a:gd name="connsiteX6" fmla="*/ 116846 w 5229101"/>
                <a:gd name="connsiteY6" fmla="*/ 1271943 h 3275576"/>
                <a:gd name="connsiteX0" fmla="*/ 116846 w 5191023"/>
                <a:gd name="connsiteY0" fmla="*/ 1271943 h 3276787"/>
                <a:gd name="connsiteX1" fmla="*/ 1480224 w 5191023"/>
                <a:gd name="connsiteY1" fmla="*/ 225 h 3276787"/>
                <a:gd name="connsiteX2" fmla="*/ 2843601 w 5191023"/>
                <a:gd name="connsiteY2" fmla="*/ 880057 h 3276787"/>
                <a:gd name="connsiteX3" fmla="*/ 4101504 w 5191023"/>
                <a:gd name="connsiteY3" fmla="*/ 1603136 h 3276787"/>
                <a:gd name="connsiteX4" fmla="*/ 5190422 w 5191023"/>
                <a:gd name="connsiteY4" fmla="*/ 2414778 h 3276787"/>
                <a:gd name="connsiteX5" fmla="*/ 4166077 w 5191023"/>
                <a:gd name="connsiteY5" fmla="*/ 3247534 h 3276787"/>
                <a:gd name="connsiteX6" fmla="*/ 116846 w 5191023"/>
                <a:gd name="connsiteY6" fmla="*/ 1271943 h 3276787"/>
                <a:gd name="connsiteX0" fmla="*/ 116846 w 5121218"/>
                <a:gd name="connsiteY0" fmla="*/ 1271943 h 3274822"/>
                <a:gd name="connsiteX1" fmla="*/ 1480224 w 5121218"/>
                <a:gd name="connsiteY1" fmla="*/ 225 h 3274822"/>
                <a:gd name="connsiteX2" fmla="*/ 2843601 w 5121218"/>
                <a:gd name="connsiteY2" fmla="*/ 880057 h 3274822"/>
                <a:gd name="connsiteX3" fmla="*/ 4101504 w 5121218"/>
                <a:gd name="connsiteY3" fmla="*/ 1603136 h 3274822"/>
                <a:gd name="connsiteX4" fmla="*/ 5120572 w 5121218"/>
                <a:gd name="connsiteY4" fmla="*/ 2351278 h 3274822"/>
                <a:gd name="connsiteX5" fmla="*/ 4166077 w 5121218"/>
                <a:gd name="connsiteY5" fmla="*/ 3247534 h 3274822"/>
                <a:gd name="connsiteX6" fmla="*/ 116846 w 5121218"/>
                <a:gd name="connsiteY6" fmla="*/ 1271943 h 3274822"/>
                <a:gd name="connsiteX0" fmla="*/ 116846 w 5210062"/>
                <a:gd name="connsiteY0" fmla="*/ 1271943 h 3276169"/>
                <a:gd name="connsiteX1" fmla="*/ 1480224 w 5210062"/>
                <a:gd name="connsiteY1" fmla="*/ 225 h 3276169"/>
                <a:gd name="connsiteX2" fmla="*/ 2843601 w 5210062"/>
                <a:gd name="connsiteY2" fmla="*/ 880057 h 3276169"/>
                <a:gd name="connsiteX3" fmla="*/ 4101504 w 5210062"/>
                <a:gd name="connsiteY3" fmla="*/ 1603136 h 3276169"/>
                <a:gd name="connsiteX4" fmla="*/ 5209472 w 5210062"/>
                <a:gd name="connsiteY4" fmla="*/ 2395728 h 3276169"/>
                <a:gd name="connsiteX5" fmla="*/ 4166077 w 5210062"/>
                <a:gd name="connsiteY5" fmla="*/ 3247534 h 3276169"/>
                <a:gd name="connsiteX6" fmla="*/ 116846 w 5210062"/>
                <a:gd name="connsiteY6" fmla="*/ 1271943 h 3276169"/>
                <a:gd name="connsiteX0" fmla="*/ 116846 w 5210062"/>
                <a:gd name="connsiteY0" fmla="*/ 1271943 h 3247534"/>
                <a:gd name="connsiteX1" fmla="*/ 1480224 w 5210062"/>
                <a:gd name="connsiteY1" fmla="*/ 225 h 3247534"/>
                <a:gd name="connsiteX2" fmla="*/ 2843601 w 5210062"/>
                <a:gd name="connsiteY2" fmla="*/ 880057 h 3247534"/>
                <a:gd name="connsiteX3" fmla="*/ 4101504 w 5210062"/>
                <a:gd name="connsiteY3" fmla="*/ 1603136 h 3247534"/>
                <a:gd name="connsiteX4" fmla="*/ 5209472 w 5210062"/>
                <a:gd name="connsiteY4" fmla="*/ 2395728 h 3247534"/>
                <a:gd name="connsiteX5" fmla="*/ 4166077 w 5210062"/>
                <a:gd name="connsiteY5" fmla="*/ 3247534 h 3247534"/>
                <a:gd name="connsiteX6" fmla="*/ 116846 w 5210062"/>
                <a:gd name="connsiteY6" fmla="*/ 1271943 h 3247534"/>
                <a:gd name="connsiteX0" fmla="*/ 116846 w 5210062"/>
                <a:gd name="connsiteY0" fmla="*/ 1271943 h 3247585"/>
                <a:gd name="connsiteX1" fmla="*/ 1480224 w 5210062"/>
                <a:gd name="connsiteY1" fmla="*/ 225 h 3247585"/>
                <a:gd name="connsiteX2" fmla="*/ 2843601 w 5210062"/>
                <a:gd name="connsiteY2" fmla="*/ 880057 h 3247585"/>
                <a:gd name="connsiteX3" fmla="*/ 4101504 w 5210062"/>
                <a:gd name="connsiteY3" fmla="*/ 1603136 h 3247585"/>
                <a:gd name="connsiteX4" fmla="*/ 5209472 w 5210062"/>
                <a:gd name="connsiteY4" fmla="*/ 2395728 h 3247585"/>
                <a:gd name="connsiteX5" fmla="*/ 4166077 w 5210062"/>
                <a:gd name="connsiteY5" fmla="*/ 3247534 h 3247585"/>
                <a:gd name="connsiteX6" fmla="*/ 116846 w 5210062"/>
                <a:gd name="connsiteY6" fmla="*/ 1271943 h 3247585"/>
                <a:gd name="connsiteX0" fmla="*/ 116846 w 5210062"/>
                <a:gd name="connsiteY0" fmla="*/ 1271943 h 3247585"/>
                <a:gd name="connsiteX1" fmla="*/ 1480224 w 5210062"/>
                <a:gd name="connsiteY1" fmla="*/ 225 h 3247585"/>
                <a:gd name="connsiteX2" fmla="*/ 2843601 w 5210062"/>
                <a:gd name="connsiteY2" fmla="*/ 880057 h 3247585"/>
                <a:gd name="connsiteX3" fmla="*/ 4101504 w 5210062"/>
                <a:gd name="connsiteY3" fmla="*/ 1603136 h 3247585"/>
                <a:gd name="connsiteX4" fmla="*/ 5209472 w 5210062"/>
                <a:gd name="connsiteY4" fmla="*/ 2395728 h 3247585"/>
                <a:gd name="connsiteX5" fmla="*/ 4166077 w 5210062"/>
                <a:gd name="connsiteY5" fmla="*/ 3247534 h 3247585"/>
                <a:gd name="connsiteX6" fmla="*/ 1556590 w 5210062"/>
                <a:gd name="connsiteY6" fmla="*/ 2289773 h 3247585"/>
                <a:gd name="connsiteX7" fmla="*/ 116846 w 5210062"/>
                <a:gd name="connsiteY7" fmla="*/ 1271943 h 3247585"/>
                <a:gd name="connsiteX0" fmla="*/ 179108 w 5272324"/>
                <a:gd name="connsiteY0" fmla="*/ 1271943 h 3376655"/>
                <a:gd name="connsiteX1" fmla="*/ 1542486 w 5272324"/>
                <a:gd name="connsiteY1" fmla="*/ 225 h 3376655"/>
                <a:gd name="connsiteX2" fmla="*/ 2905863 w 5272324"/>
                <a:gd name="connsiteY2" fmla="*/ 880057 h 3376655"/>
                <a:gd name="connsiteX3" fmla="*/ 4163766 w 5272324"/>
                <a:gd name="connsiteY3" fmla="*/ 1603136 h 3376655"/>
                <a:gd name="connsiteX4" fmla="*/ 5271734 w 5272324"/>
                <a:gd name="connsiteY4" fmla="*/ 2395728 h 3376655"/>
                <a:gd name="connsiteX5" fmla="*/ 4228339 w 5272324"/>
                <a:gd name="connsiteY5" fmla="*/ 3247534 h 3376655"/>
                <a:gd name="connsiteX6" fmla="*/ 463152 w 5272324"/>
                <a:gd name="connsiteY6" fmla="*/ 3229573 h 3376655"/>
                <a:gd name="connsiteX7" fmla="*/ 179108 w 5272324"/>
                <a:gd name="connsiteY7" fmla="*/ 1271943 h 3376655"/>
                <a:gd name="connsiteX0" fmla="*/ 179108 w 5272324"/>
                <a:gd name="connsiteY0" fmla="*/ 1271943 h 3247585"/>
                <a:gd name="connsiteX1" fmla="*/ 1542486 w 5272324"/>
                <a:gd name="connsiteY1" fmla="*/ 225 h 3247585"/>
                <a:gd name="connsiteX2" fmla="*/ 2905863 w 5272324"/>
                <a:gd name="connsiteY2" fmla="*/ 880057 h 3247585"/>
                <a:gd name="connsiteX3" fmla="*/ 4163766 w 5272324"/>
                <a:gd name="connsiteY3" fmla="*/ 1603136 h 3247585"/>
                <a:gd name="connsiteX4" fmla="*/ 5271734 w 5272324"/>
                <a:gd name="connsiteY4" fmla="*/ 2395728 h 3247585"/>
                <a:gd name="connsiteX5" fmla="*/ 4228339 w 5272324"/>
                <a:gd name="connsiteY5" fmla="*/ 3247534 h 3247585"/>
                <a:gd name="connsiteX6" fmla="*/ 463152 w 5272324"/>
                <a:gd name="connsiteY6" fmla="*/ 3229573 h 3247585"/>
                <a:gd name="connsiteX7" fmla="*/ 179108 w 5272324"/>
                <a:gd name="connsiteY7" fmla="*/ 1271943 h 3247585"/>
                <a:gd name="connsiteX0" fmla="*/ 105276 w 5198492"/>
                <a:gd name="connsiteY0" fmla="*/ 1271943 h 3251402"/>
                <a:gd name="connsiteX1" fmla="*/ 1468654 w 5198492"/>
                <a:gd name="connsiteY1" fmla="*/ 225 h 3251402"/>
                <a:gd name="connsiteX2" fmla="*/ 2832031 w 5198492"/>
                <a:gd name="connsiteY2" fmla="*/ 880057 h 3251402"/>
                <a:gd name="connsiteX3" fmla="*/ 4089934 w 5198492"/>
                <a:gd name="connsiteY3" fmla="*/ 1603136 h 3251402"/>
                <a:gd name="connsiteX4" fmla="*/ 5197902 w 5198492"/>
                <a:gd name="connsiteY4" fmla="*/ 2395728 h 3251402"/>
                <a:gd name="connsiteX5" fmla="*/ 4154507 w 5198492"/>
                <a:gd name="connsiteY5" fmla="*/ 3247534 h 3251402"/>
                <a:gd name="connsiteX6" fmla="*/ 548070 w 5198492"/>
                <a:gd name="connsiteY6" fmla="*/ 3248623 h 3251402"/>
                <a:gd name="connsiteX7" fmla="*/ 105276 w 5198492"/>
                <a:gd name="connsiteY7" fmla="*/ 1271943 h 3251402"/>
                <a:gd name="connsiteX0" fmla="*/ 105276 w 5198492"/>
                <a:gd name="connsiteY0" fmla="*/ 1271943 h 3248623"/>
                <a:gd name="connsiteX1" fmla="*/ 1468654 w 5198492"/>
                <a:gd name="connsiteY1" fmla="*/ 225 h 3248623"/>
                <a:gd name="connsiteX2" fmla="*/ 2832031 w 5198492"/>
                <a:gd name="connsiteY2" fmla="*/ 880057 h 3248623"/>
                <a:gd name="connsiteX3" fmla="*/ 4089934 w 5198492"/>
                <a:gd name="connsiteY3" fmla="*/ 1603136 h 3248623"/>
                <a:gd name="connsiteX4" fmla="*/ 5197902 w 5198492"/>
                <a:gd name="connsiteY4" fmla="*/ 2395728 h 3248623"/>
                <a:gd name="connsiteX5" fmla="*/ 4154507 w 5198492"/>
                <a:gd name="connsiteY5" fmla="*/ 3247534 h 3248623"/>
                <a:gd name="connsiteX6" fmla="*/ 548070 w 5198492"/>
                <a:gd name="connsiteY6" fmla="*/ 3248623 h 3248623"/>
                <a:gd name="connsiteX7" fmla="*/ 105276 w 5198492"/>
                <a:gd name="connsiteY7" fmla="*/ 1271943 h 3248623"/>
                <a:gd name="connsiteX0" fmla="*/ 468347 w 5561563"/>
                <a:gd name="connsiteY0" fmla="*/ 1271943 h 3248623"/>
                <a:gd name="connsiteX1" fmla="*/ 1831725 w 5561563"/>
                <a:gd name="connsiteY1" fmla="*/ 225 h 3248623"/>
                <a:gd name="connsiteX2" fmla="*/ 3195102 w 5561563"/>
                <a:gd name="connsiteY2" fmla="*/ 880057 h 3248623"/>
                <a:gd name="connsiteX3" fmla="*/ 4453005 w 5561563"/>
                <a:gd name="connsiteY3" fmla="*/ 1603136 h 3248623"/>
                <a:gd name="connsiteX4" fmla="*/ 5560973 w 5561563"/>
                <a:gd name="connsiteY4" fmla="*/ 2395728 h 3248623"/>
                <a:gd name="connsiteX5" fmla="*/ 4517578 w 5561563"/>
                <a:gd name="connsiteY5" fmla="*/ 3247534 h 3248623"/>
                <a:gd name="connsiteX6" fmla="*/ 911141 w 5561563"/>
                <a:gd name="connsiteY6" fmla="*/ 3248623 h 3248623"/>
                <a:gd name="connsiteX7" fmla="*/ 468347 w 5561563"/>
                <a:gd name="connsiteY7" fmla="*/ 1271943 h 3248623"/>
                <a:gd name="connsiteX0" fmla="*/ 468347 w 5561563"/>
                <a:gd name="connsiteY0" fmla="*/ 1271943 h 3248623"/>
                <a:gd name="connsiteX1" fmla="*/ 1831725 w 5561563"/>
                <a:gd name="connsiteY1" fmla="*/ 225 h 3248623"/>
                <a:gd name="connsiteX2" fmla="*/ 3195102 w 5561563"/>
                <a:gd name="connsiteY2" fmla="*/ 880057 h 3248623"/>
                <a:gd name="connsiteX3" fmla="*/ 4453005 w 5561563"/>
                <a:gd name="connsiteY3" fmla="*/ 1603136 h 3248623"/>
                <a:gd name="connsiteX4" fmla="*/ 5560973 w 5561563"/>
                <a:gd name="connsiteY4" fmla="*/ 2395728 h 3248623"/>
                <a:gd name="connsiteX5" fmla="*/ 4517578 w 5561563"/>
                <a:gd name="connsiteY5" fmla="*/ 3247534 h 3248623"/>
                <a:gd name="connsiteX6" fmla="*/ 911141 w 5561563"/>
                <a:gd name="connsiteY6" fmla="*/ 3248623 h 3248623"/>
                <a:gd name="connsiteX7" fmla="*/ 468347 w 5561563"/>
                <a:gd name="connsiteY7" fmla="*/ 1271943 h 3248623"/>
                <a:gd name="connsiteX0" fmla="*/ 602884 w 5696100"/>
                <a:gd name="connsiteY0" fmla="*/ 1271943 h 3248623"/>
                <a:gd name="connsiteX1" fmla="*/ 1966262 w 5696100"/>
                <a:gd name="connsiteY1" fmla="*/ 225 h 3248623"/>
                <a:gd name="connsiteX2" fmla="*/ 3329639 w 5696100"/>
                <a:gd name="connsiteY2" fmla="*/ 880057 h 3248623"/>
                <a:gd name="connsiteX3" fmla="*/ 4587542 w 5696100"/>
                <a:gd name="connsiteY3" fmla="*/ 1603136 h 3248623"/>
                <a:gd name="connsiteX4" fmla="*/ 5695510 w 5696100"/>
                <a:gd name="connsiteY4" fmla="*/ 2395728 h 3248623"/>
                <a:gd name="connsiteX5" fmla="*/ 4652115 w 5696100"/>
                <a:gd name="connsiteY5" fmla="*/ 3247534 h 3248623"/>
                <a:gd name="connsiteX6" fmla="*/ 1045678 w 5696100"/>
                <a:gd name="connsiteY6" fmla="*/ 3248623 h 3248623"/>
                <a:gd name="connsiteX7" fmla="*/ 602884 w 5696100"/>
                <a:gd name="connsiteY7" fmla="*/ 1271943 h 3248623"/>
                <a:gd name="connsiteX0" fmla="*/ 590505 w 5683721"/>
                <a:gd name="connsiteY0" fmla="*/ 1271943 h 3248623"/>
                <a:gd name="connsiteX1" fmla="*/ 1953883 w 5683721"/>
                <a:gd name="connsiteY1" fmla="*/ 225 h 3248623"/>
                <a:gd name="connsiteX2" fmla="*/ 3317260 w 5683721"/>
                <a:gd name="connsiteY2" fmla="*/ 880057 h 3248623"/>
                <a:gd name="connsiteX3" fmla="*/ 4575163 w 5683721"/>
                <a:gd name="connsiteY3" fmla="*/ 1603136 h 3248623"/>
                <a:gd name="connsiteX4" fmla="*/ 5683131 w 5683721"/>
                <a:gd name="connsiteY4" fmla="*/ 2395728 h 3248623"/>
                <a:gd name="connsiteX5" fmla="*/ 4639736 w 5683721"/>
                <a:gd name="connsiteY5" fmla="*/ 3247534 h 3248623"/>
                <a:gd name="connsiteX6" fmla="*/ 1033299 w 5683721"/>
                <a:gd name="connsiteY6" fmla="*/ 3248623 h 3248623"/>
                <a:gd name="connsiteX7" fmla="*/ 590505 w 5683721"/>
                <a:gd name="connsiteY7" fmla="*/ 1271943 h 3248623"/>
                <a:gd name="connsiteX0" fmla="*/ 520234 w 5613450"/>
                <a:gd name="connsiteY0" fmla="*/ 1271943 h 3248623"/>
                <a:gd name="connsiteX1" fmla="*/ 1883612 w 5613450"/>
                <a:gd name="connsiteY1" fmla="*/ 225 h 3248623"/>
                <a:gd name="connsiteX2" fmla="*/ 3246989 w 5613450"/>
                <a:gd name="connsiteY2" fmla="*/ 880057 h 3248623"/>
                <a:gd name="connsiteX3" fmla="*/ 4504892 w 5613450"/>
                <a:gd name="connsiteY3" fmla="*/ 1603136 h 3248623"/>
                <a:gd name="connsiteX4" fmla="*/ 5612860 w 5613450"/>
                <a:gd name="connsiteY4" fmla="*/ 2395728 h 3248623"/>
                <a:gd name="connsiteX5" fmla="*/ 4569465 w 5613450"/>
                <a:gd name="connsiteY5" fmla="*/ 3247534 h 3248623"/>
                <a:gd name="connsiteX6" fmla="*/ 963028 w 5613450"/>
                <a:gd name="connsiteY6" fmla="*/ 3248623 h 3248623"/>
                <a:gd name="connsiteX7" fmla="*/ 520234 w 5613450"/>
                <a:gd name="connsiteY7" fmla="*/ 1271943 h 3248623"/>
                <a:gd name="connsiteX0" fmla="*/ 588526 w 5681742"/>
                <a:gd name="connsiteY0" fmla="*/ 1271943 h 3248623"/>
                <a:gd name="connsiteX1" fmla="*/ 1951904 w 5681742"/>
                <a:gd name="connsiteY1" fmla="*/ 225 h 3248623"/>
                <a:gd name="connsiteX2" fmla="*/ 3315281 w 5681742"/>
                <a:gd name="connsiteY2" fmla="*/ 880057 h 3248623"/>
                <a:gd name="connsiteX3" fmla="*/ 4573184 w 5681742"/>
                <a:gd name="connsiteY3" fmla="*/ 1603136 h 3248623"/>
                <a:gd name="connsiteX4" fmla="*/ 5681152 w 5681742"/>
                <a:gd name="connsiteY4" fmla="*/ 2395728 h 3248623"/>
                <a:gd name="connsiteX5" fmla="*/ 4637757 w 5681742"/>
                <a:gd name="connsiteY5" fmla="*/ 3247534 h 3248623"/>
                <a:gd name="connsiteX6" fmla="*/ 1031320 w 5681742"/>
                <a:gd name="connsiteY6" fmla="*/ 3248623 h 3248623"/>
                <a:gd name="connsiteX7" fmla="*/ 588526 w 5681742"/>
                <a:gd name="connsiteY7" fmla="*/ 1271943 h 3248623"/>
                <a:gd name="connsiteX0" fmla="*/ 588526 w 5681742"/>
                <a:gd name="connsiteY0" fmla="*/ 1271943 h 3248623"/>
                <a:gd name="connsiteX1" fmla="*/ 1951904 w 5681742"/>
                <a:gd name="connsiteY1" fmla="*/ 225 h 3248623"/>
                <a:gd name="connsiteX2" fmla="*/ 3315281 w 5681742"/>
                <a:gd name="connsiteY2" fmla="*/ 880057 h 3248623"/>
                <a:gd name="connsiteX3" fmla="*/ 4573184 w 5681742"/>
                <a:gd name="connsiteY3" fmla="*/ 1603136 h 3248623"/>
                <a:gd name="connsiteX4" fmla="*/ 5681152 w 5681742"/>
                <a:gd name="connsiteY4" fmla="*/ 2395728 h 3248623"/>
                <a:gd name="connsiteX5" fmla="*/ 4637757 w 5681742"/>
                <a:gd name="connsiteY5" fmla="*/ 3247534 h 3248623"/>
                <a:gd name="connsiteX6" fmla="*/ 1031320 w 5681742"/>
                <a:gd name="connsiteY6" fmla="*/ 3248623 h 3248623"/>
                <a:gd name="connsiteX7" fmla="*/ 588526 w 5681742"/>
                <a:gd name="connsiteY7" fmla="*/ 1271943 h 3248623"/>
                <a:gd name="connsiteX0" fmla="*/ 623576 w 5716792"/>
                <a:gd name="connsiteY0" fmla="*/ 1271943 h 3248623"/>
                <a:gd name="connsiteX1" fmla="*/ 1986954 w 5716792"/>
                <a:gd name="connsiteY1" fmla="*/ 225 h 3248623"/>
                <a:gd name="connsiteX2" fmla="*/ 3350331 w 5716792"/>
                <a:gd name="connsiteY2" fmla="*/ 880057 h 3248623"/>
                <a:gd name="connsiteX3" fmla="*/ 4608234 w 5716792"/>
                <a:gd name="connsiteY3" fmla="*/ 1603136 h 3248623"/>
                <a:gd name="connsiteX4" fmla="*/ 5716202 w 5716792"/>
                <a:gd name="connsiteY4" fmla="*/ 2395728 h 3248623"/>
                <a:gd name="connsiteX5" fmla="*/ 4672807 w 5716792"/>
                <a:gd name="connsiteY5" fmla="*/ 3247534 h 3248623"/>
                <a:gd name="connsiteX6" fmla="*/ 1066370 w 5716792"/>
                <a:gd name="connsiteY6" fmla="*/ 3248623 h 3248623"/>
                <a:gd name="connsiteX7" fmla="*/ 623576 w 5716792"/>
                <a:gd name="connsiteY7" fmla="*/ 1271943 h 3248623"/>
                <a:gd name="connsiteX0" fmla="*/ 623576 w 5716792"/>
                <a:gd name="connsiteY0" fmla="*/ 1271943 h 3248623"/>
                <a:gd name="connsiteX1" fmla="*/ 1986954 w 5716792"/>
                <a:gd name="connsiteY1" fmla="*/ 225 h 3248623"/>
                <a:gd name="connsiteX2" fmla="*/ 3350331 w 5716792"/>
                <a:gd name="connsiteY2" fmla="*/ 880057 h 3248623"/>
                <a:gd name="connsiteX3" fmla="*/ 4608234 w 5716792"/>
                <a:gd name="connsiteY3" fmla="*/ 1603136 h 3248623"/>
                <a:gd name="connsiteX4" fmla="*/ 5716202 w 5716792"/>
                <a:gd name="connsiteY4" fmla="*/ 2395728 h 3248623"/>
                <a:gd name="connsiteX5" fmla="*/ 4672807 w 5716792"/>
                <a:gd name="connsiteY5" fmla="*/ 3247534 h 3248623"/>
                <a:gd name="connsiteX6" fmla="*/ 1066370 w 5716792"/>
                <a:gd name="connsiteY6" fmla="*/ 3248623 h 3248623"/>
                <a:gd name="connsiteX7" fmla="*/ 623576 w 5716792"/>
                <a:gd name="connsiteY7" fmla="*/ 1271943 h 3248623"/>
                <a:gd name="connsiteX0" fmla="*/ 687890 w 5781106"/>
                <a:gd name="connsiteY0" fmla="*/ 1271943 h 3248623"/>
                <a:gd name="connsiteX1" fmla="*/ 2051268 w 5781106"/>
                <a:gd name="connsiteY1" fmla="*/ 225 h 3248623"/>
                <a:gd name="connsiteX2" fmla="*/ 3414645 w 5781106"/>
                <a:gd name="connsiteY2" fmla="*/ 880057 h 3248623"/>
                <a:gd name="connsiteX3" fmla="*/ 4672548 w 5781106"/>
                <a:gd name="connsiteY3" fmla="*/ 1603136 h 3248623"/>
                <a:gd name="connsiteX4" fmla="*/ 5780516 w 5781106"/>
                <a:gd name="connsiteY4" fmla="*/ 2395728 h 3248623"/>
                <a:gd name="connsiteX5" fmla="*/ 4737121 w 5781106"/>
                <a:gd name="connsiteY5" fmla="*/ 3247534 h 3248623"/>
                <a:gd name="connsiteX6" fmla="*/ 1130684 w 5781106"/>
                <a:gd name="connsiteY6" fmla="*/ 3248623 h 3248623"/>
                <a:gd name="connsiteX7" fmla="*/ 687890 w 5781106"/>
                <a:gd name="connsiteY7" fmla="*/ 1271943 h 3248623"/>
                <a:gd name="connsiteX0" fmla="*/ 687890 w 5034242"/>
                <a:gd name="connsiteY0" fmla="*/ 1271943 h 3248623"/>
                <a:gd name="connsiteX1" fmla="*/ 2051268 w 5034242"/>
                <a:gd name="connsiteY1" fmla="*/ 225 h 3248623"/>
                <a:gd name="connsiteX2" fmla="*/ 3414645 w 5034242"/>
                <a:gd name="connsiteY2" fmla="*/ 880057 h 3248623"/>
                <a:gd name="connsiteX3" fmla="*/ 4672548 w 5034242"/>
                <a:gd name="connsiteY3" fmla="*/ 1603136 h 3248623"/>
                <a:gd name="connsiteX4" fmla="*/ 4737121 w 5034242"/>
                <a:gd name="connsiteY4" fmla="*/ 3247534 h 3248623"/>
                <a:gd name="connsiteX5" fmla="*/ 1130684 w 5034242"/>
                <a:gd name="connsiteY5" fmla="*/ 3248623 h 3248623"/>
                <a:gd name="connsiteX6" fmla="*/ 687890 w 5034242"/>
                <a:gd name="connsiteY6" fmla="*/ 1271943 h 3248623"/>
                <a:gd name="connsiteX0" fmla="*/ 687890 w 5503378"/>
                <a:gd name="connsiteY0" fmla="*/ 1271943 h 3248623"/>
                <a:gd name="connsiteX1" fmla="*/ 2051268 w 5503378"/>
                <a:gd name="connsiteY1" fmla="*/ 225 h 3248623"/>
                <a:gd name="connsiteX2" fmla="*/ 3414645 w 5503378"/>
                <a:gd name="connsiteY2" fmla="*/ 880057 h 3248623"/>
                <a:gd name="connsiteX3" fmla="*/ 4672548 w 5503378"/>
                <a:gd name="connsiteY3" fmla="*/ 1603136 h 3248623"/>
                <a:gd name="connsiteX4" fmla="*/ 4737121 w 5503378"/>
                <a:gd name="connsiteY4" fmla="*/ 3247534 h 3248623"/>
                <a:gd name="connsiteX5" fmla="*/ 1130684 w 5503378"/>
                <a:gd name="connsiteY5" fmla="*/ 3248623 h 3248623"/>
                <a:gd name="connsiteX6" fmla="*/ 687890 w 5503378"/>
                <a:gd name="connsiteY6" fmla="*/ 1271943 h 3248623"/>
                <a:gd name="connsiteX0" fmla="*/ 687890 w 5755102"/>
                <a:gd name="connsiteY0" fmla="*/ 1271943 h 3248623"/>
                <a:gd name="connsiteX1" fmla="*/ 2051268 w 5755102"/>
                <a:gd name="connsiteY1" fmla="*/ 225 h 3248623"/>
                <a:gd name="connsiteX2" fmla="*/ 3414645 w 5755102"/>
                <a:gd name="connsiteY2" fmla="*/ 880057 h 3248623"/>
                <a:gd name="connsiteX3" fmla="*/ 4672548 w 5755102"/>
                <a:gd name="connsiteY3" fmla="*/ 1603136 h 3248623"/>
                <a:gd name="connsiteX4" fmla="*/ 4737121 w 5755102"/>
                <a:gd name="connsiteY4" fmla="*/ 3247534 h 3248623"/>
                <a:gd name="connsiteX5" fmla="*/ 1130684 w 5755102"/>
                <a:gd name="connsiteY5" fmla="*/ 3248623 h 3248623"/>
                <a:gd name="connsiteX6" fmla="*/ 687890 w 5755102"/>
                <a:gd name="connsiteY6" fmla="*/ 1271943 h 3248623"/>
                <a:gd name="connsiteX0" fmla="*/ 687890 w 5706363"/>
                <a:gd name="connsiteY0" fmla="*/ 1271943 h 3248623"/>
                <a:gd name="connsiteX1" fmla="*/ 2051268 w 5706363"/>
                <a:gd name="connsiteY1" fmla="*/ 225 h 3248623"/>
                <a:gd name="connsiteX2" fmla="*/ 3414645 w 5706363"/>
                <a:gd name="connsiteY2" fmla="*/ 880057 h 3248623"/>
                <a:gd name="connsiteX3" fmla="*/ 4672548 w 5706363"/>
                <a:gd name="connsiteY3" fmla="*/ 1603136 h 3248623"/>
                <a:gd name="connsiteX4" fmla="*/ 4737121 w 5706363"/>
                <a:gd name="connsiteY4" fmla="*/ 3247534 h 3248623"/>
                <a:gd name="connsiteX5" fmla="*/ 1130684 w 5706363"/>
                <a:gd name="connsiteY5" fmla="*/ 3248623 h 3248623"/>
                <a:gd name="connsiteX6" fmla="*/ 687890 w 5706363"/>
                <a:gd name="connsiteY6" fmla="*/ 1271943 h 3248623"/>
                <a:gd name="connsiteX0" fmla="*/ 687890 w 5747654"/>
                <a:gd name="connsiteY0" fmla="*/ 1271943 h 3248623"/>
                <a:gd name="connsiteX1" fmla="*/ 2051268 w 5747654"/>
                <a:gd name="connsiteY1" fmla="*/ 225 h 3248623"/>
                <a:gd name="connsiteX2" fmla="*/ 3414645 w 5747654"/>
                <a:gd name="connsiteY2" fmla="*/ 880057 h 3248623"/>
                <a:gd name="connsiteX3" fmla="*/ 4672548 w 5747654"/>
                <a:gd name="connsiteY3" fmla="*/ 1603136 h 3248623"/>
                <a:gd name="connsiteX4" fmla="*/ 4737121 w 5747654"/>
                <a:gd name="connsiteY4" fmla="*/ 3247534 h 3248623"/>
                <a:gd name="connsiteX5" fmla="*/ 1130684 w 5747654"/>
                <a:gd name="connsiteY5" fmla="*/ 3248623 h 3248623"/>
                <a:gd name="connsiteX6" fmla="*/ 687890 w 5747654"/>
                <a:gd name="connsiteY6" fmla="*/ 1271943 h 3248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47654" h="3248623">
                  <a:moveTo>
                    <a:pt x="687890" y="1271943"/>
                  </a:moveTo>
                  <a:cubicBezTo>
                    <a:pt x="686381" y="621323"/>
                    <a:pt x="1161380" y="13288"/>
                    <a:pt x="2051268" y="225"/>
                  </a:cubicBezTo>
                  <a:cubicBezTo>
                    <a:pt x="2941156" y="-12838"/>
                    <a:pt x="3423353" y="547365"/>
                    <a:pt x="3414645" y="880057"/>
                  </a:cubicBezTo>
                  <a:cubicBezTo>
                    <a:pt x="3571400" y="733777"/>
                    <a:pt x="4632113" y="543802"/>
                    <a:pt x="4672548" y="1603136"/>
                  </a:cubicBezTo>
                  <a:cubicBezTo>
                    <a:pt x="5761641" y="1258576"/>
                    <a:pt x="6386612" y="3247606"/>
                    <a:pt x="4737121" y="3247534"/>
                  </a:cubicBezTo>
                  <a:cubicBezTo>
                    <a:pt x="4128307" y="3229875"/>
                    <a:pt x="1805556" y="3241338"/>
                    <a:pt x="1130684" y="3248623"/>
                  </a:cubicBezTo>
                  <a:cubicBezTo>
                    <a:pt x="-293488" y="3236858"/>
                    <a:pt x="-292311" y="1568233"/>
                    <a:pt x="687890" y="1271943"/>
                  </a:cubicBezTo>
                  <a:close/>
                </a:path>
              </a:pathLst>
            </a:custGeom>
            <a:grpFill/>
            <a:ln w="28575" cap="flat" cmpd="sng" algn="ctr">
              <a:solidFill>
                <a:schemeClr val="tx2">
                  <a:lumMod val="50000"/>
                  <a:lumOff val="50000"/>
                </a:schemeClr>
              </a:solid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p>
              <a:pPr algn="ctr" eaLnBrk="0" fontAlgn="base" hangingPunct="0">
                <a:spcBef>
                  <a:spcPct val="0"/>
                </a:spcBef>
                <a:spcAft>
                  <a:spcPct val="0"/>
                </a:spcAft>
              </a:pPr>
              <a:endParaRPr lang="en-US" sz="2399" dirty="0">
                <a:solidFill>
                  <a:schemeClr val="bg1"/>
                </a:solidFill>
                <a:ea typeface="MS PGothic"/>
                <a:cs typeface="MS PGothic"/>
              </a:endParaRPr>
            </a:p>
          </p:txBody>
        </p:sp>
        <p:sp>
          <p:nvSpPr>
            <p:cNvPr id="86" name="Freeform 15"/>
            <p:cNvSpPr>
              <a:spLocks noEditPoints="1"/>
            </p:cNvSpPr>
            <p:nvPr/>
          </p:nvSpPr>
          <p:spPr bwMode="auto">
            <a:xfrm>
              <a:off x="2990050" y="1824783"/>
              <a:ext cx="589575" cy="594614"/>
            </a:xfrm>
            <a:custGeom>
              <a:avLst/>
              <a:gdLst/>
              <a:ahLst/>
              <a:cxnLst>
                <a:cxn ang="0">
                  <a:pos x="160" y="82"/>
                </a:cxn>
                <a:cxn ang="0">
                  <a:pos x="119" y="98"/>
                </a:cxn>
                <a:cxn ang="0">
                  <a:pos x="91" y="126"/>
                </a:cxn>
                <a:cxn ang="0">
                  <a:pos x="79" y="157"/>
                </a:cxn>
                <a:cxn ang="0">
                  <a:pos x="79" y="197"/>
                </a:cxn>
                <a:cxn ang="0">
                  <a:pos x="97" y="237"/>
                </a:cxn>
                <a:cxn ang="0">
                  <a:pos x="133" y="264"/>
                </a:cxn>
                <a:cxn ang="0">
                  <a:pos x="176" y="273"/>
                </a:cxn>
                <a:cxn ang="0">
                  <a:pos x="219" y="262"/>
                </a:cxn>
                <a:cxn ang="0">
                  <a:pos x="246" y="241"/>
                </a:cxn>
                <a:cxn ang="0">
                  <a:pos x="263" y="213"/>
                </a:cxn>
                <a:cxn ang="0">
                  <a:pos x="269" y="168"/>
                </a:cxn>
                <a:cxn ang="0">
                  <a:pos x="256" y="126"/>
                </a:cxn>
                <a:cxn ang="0">
                  <a:pos x="224" y="95"/>
                </a:cxn>
                <a:cxn ang="0">
                  <a:pos x="193" y="83"/>
                </a:cxn>
                <a:cxn ang="0">
                  <a:pos x="185" y="0"/>
                </a:cxn>
                <a:cxn ang="0">
                  <a:pos x="233" y="10"/>
                </a:cxn>
                <a:cxn ang="0">
                  <a:pos x="230" y="50"/>
                </a:cxn>
                <a:cxn ang="0">
                  <a:pos x="250" y="61"/>
                </a:cxn>
                <a:cxn ang="0">
                  <a:pos x="257" y="67"/>
                </a:cxn>
                <a:cxn ang="0">
                  <a:pos x="278" y="59"/>
                </a:cxn>
                <a:cxn ang="0">
                  <a:pos x="312" y="67"/>
                </a:cxn>
                <a:cxn ang="0">
                  <a:pos x="312" y="103"/>
                </a:cxn>
                <a:cxn ang="0">
                  <a:pos x="304" y="133"/>
                </a:cxn>
                <a:cxn ang="0">
                  <a:pos x="329" y="153"/>
                </a:cxn>
                <a:cxn ang="0">
                  <a:pos x="351" y="182"/>
                </a:cxn>
                <a:cxn ang="0">
                  <a:pos x="307" y="211"/>
                </a:cxn>
                <a:cxn ang="0">
                  <a:pos x="302" y="228"/>
                </a:cxn>
                <a:cxn ang="0">
                  <a:pos x="294" y="245"/>
                </a:cxn>
                <a:cxn ang="0">
                  <a:pos x="320" y="275"/>
                </a:cxn>
                <a:cxn ang="0">
                  <a:pos x="288" y="312"/>
                </a:cxn>
                <a:cxn ang="0">
                  <a:pos x="255" y="288"/>
                </a:cxn>
                <a:cxn ang="0">
                  <a:pos x="222" y="307"/>
                </a:cxn>
                <a:cxn ang="0">
                  <a:pos x="222" y="347"/>
                </a:cxn>
                <a:cxn ang="0">
                  <a:pos x="174" y="354"/>
                </a:cxn>
                <a:cxn ang="0">
                  <a:pos x="164" y="315"/>
                </a:cxn>
                <a:cxn ang="0">
                  <a:pos x="128" y="308"/>
                </a:cxn>
                <a:cxn ang="0">
                  <a:pos x="80" y="328"/>
                </a:cxn>
                <a:cxn ang="0">
                  <a:pos x="68" y="294"/>
                </a:cxn>
                <a:cxn ang="0">
                  <a:pos x="65" y="262"/>
                </a:cxn>
                <a:cxn ang="0">
                  <a:pos x="58" y="253"/>
                </a:cxn>
                <a:cxn ang="0">
                  <a:pos x="35" y="252"/>
                </a:cxn>
                <a:cxn ang="0">
                  <a:pos x="6" y="233"/>
                </a:cxn>
                <a:cxn ang="0">
                  <a:pos x="18" y="200"/>
                </a:cxn>
                <a:cxn ang="0">
                  <a:pos x="35" y="182"/>
                </a:cxn>
                <a:cxn ang="0">
                  <a:pos x="37" y="154"/>
                </a:cxn>
                <a:cxn ang="0">
                  <a:pos x="2" y="135"/>
                </a:cxn>
                <a:cxn ang="0">
                  <a:pos x="20" y="90"/>
                </a:cxn>
                <a:cxn ang="0">
                  <a:pos x="59" y="100"/>
                </a:cxn>
                <a:cxn ang="0">
                  <a:pos x="70" y="85"/>
                </a:cxn>
                <a:cxn ang="0">
                  <a:pos x="79" y="77"/>
                </a:cxn>
                <a:cxn ang="0">
                  <a:pos x="75" y="53"/>
                </a:cxn>
                <a:cxn ang="0">
                  <a:pos x="89" y="21"/>
                </a:cxn>
                <a:cxn ang="0">
                  <a:pos x="125" y="27"/>
                </a:cxn>
                <a:cxn ang="0">
                  <a:pos x="144" y="42"/>
                </a:cxn>
                <a:cxn ang="0">
                  <a:pos x="172" y="38"/>
                </a:cxn>
                <a:cxn ang="0">
                  <a:pos x="185" y="0"/>
                </a:cxn>
              </a:cxnLst>
              <a:rect l="0" t="0" r="r" b="b"/>
              <a:pathLst>
                <a:path w="351" h="354">
                  <a:moveTo>
                    <a:pt x="176" y="81"/>
                  </a:moveTo>
                  <a:lnTo>
                    <a:pt x="160" y="82"/>
                  </a:lnTo>
                  <a:lnTo>
                    <a:pt x="138" y="88"/>
                  </a:lnTo>
                  <a:lnTo>
                    <a:pt x="119" y="98"/>
                  </a:lnTo>
                  <a:lnTo>
                    <a:pt x="101" y="113"/>
                  </a:lnTo>
                  <a:lnTo>
                    <a:pt x="91" y="126"/>
                  </a:lnTo>
                  <a:lnTo>
                    <a:pt x="83" y="141"/>
                  </a:lnTo>
                  <a:lnTo>
                    <a:pt x="79" y="157"/>
                  </a:lnTo>
                  <a:lnTo>
                    <a:pt x="77" y="174"/>
                  </a:lnTo>
                  <a:lnTo>
                    <a:pt x="79" y="197"/>
                  </a:lnTo>
                  <a:lnTo>
                    <a:pt x="85" y="218"/>
                  </a:lnTo>
                  <a:lnTo>
                    <a:pt x="97" y="237"/>
                  </a:lnTo>
                  <a:lnTo>
                    <a:pt x="114" y="252"/>
                  </a:lnTo>
                  <a:lnTo>
                    <a:pt x="133" y="264"/>
                  </a:lnTo>
                  <a:lnTo>
                    <a:pt x="154" y="271"/>
                  </a:lnTo>
                  <a:lnTo>
                    <a:pt x="176" y="273"/>
                  </a:lnTo>
                  <a:lnTo>
                    <a:pt x="198" y="270"/>
                  </a:lnTo>
                  <a:lnTo>
                    <a:pt x="219" y="262"/>
                  </a:lnTo>
                  <a:lnTo>
                    <a:pt x="234" y="253"/>
                  </a:lnTo>
                  <a:lnTo>
                    <a:pt x="246" y="241"/>
                  </a:lnTo>
                  <a:lnTo>
                    <a:pt x="256" y="228"/>
                  </a:lnTo>
                  <a:lnTo>
                    <a:pt x="263" y="213"/>
                  </a:lnTo>
                  <a:lnTo>
                    <a:pt x="269" y="191"/>
                  </a:lnTo>
                  <a:lnTo>
                    <a:pt x="269" y="168"/>
                  </a:lnTo>
                  <a:lnTo>
                    <a:pt x="265" y="146"/>
                  </a:lnTo>
                  <a:lnTo>
                    <a:pt x="256" y="126"/>
                  </a:lnTo>
                  <a:lnTo>
                    <a:pt x="242" y="109"/>
                  </a:lnTo>
                  <a:lnTo>
                    <a:pt x="224" y="95"/>
                  </a:lnTo>
                  <a:lnTo>
                    <a:pt x="209" y="87"/>
                  </a:lnTo>
                  <a:lnTo>
                    <a:pt x="193" y="83"/>
                  </a:lnTo>
                  <a:lnTo>
                    <a:pt x="176" y="81"/>
                  </a:lnTo>
                  <a:close/>
                  <a:moveTo>
                    <a:pt x="185" y="0"/>
                  </a:moveTo>
                  <a:lnTo>
                    <a:pt x="209" y="4"/>
                  </a:lnTo>
                  <a:lnTo>
                    <a:pt x="233" y="10"/>
                  </a:lnTo>
                  <a:lnTo>
                    <a:pt x="232" y="30"/>
                  </a:lnTo>
                  <a:lnTo>
                    <a:pt x="230" y="50"/>
                  </a:lnTo>
                  <a:lnTo>
                    <a:pt x="246" y="59"/>
                  </a:lnTo>
                  <a:lnTo>
                    <a:pt x="250" y="61"/>
                  </a:lnTo>
                  <a:lnTo>
                    <a:pt x="254" y="64"/>
                  </a:lnTo>
                  <a:lnTo>
                    <a:pt x="257" y="67"/>
                  </a:lnTo>
                  <a:lnTo>
                    <a:pt x="261" y="69"/>
                  </a:lnTo>
                  <a:lnTo>
                    <a:pt x="278" y="59"/>
                  </a:lnTo>
                  <a:lnTo>
                    <a:pt x="296" y="49"/>
                  </a:lnTo>
                  <a:lnTo>
                    <a:pt x="312" y="67"/>
                  </a:lnTo>
                  <a:lnTo>
                    <a:pt x="326" y="88"/>
                  </a:lnTo>
                  <a:lnTo>
                    <a:pt x="312" y="103"/>
                  </a:lnTo>
                  <a:lnTo>
                    <a:pt x="297" y="116"/>
                  </a:lnTo>
                  <a:lnTo>
                    <a:pt x="304" y="133"/>
                  </a:lnTo>
                  <a:lnTo>
                    <a:pt x="309" y="151"/>
                  </a:lnTo>
                  <a:lnTo>
                    <a:pt x="329" y="153"/>
                  </a:lnTo>
                  <a:lnTo>
                    <a:pt x="350" y="157"/>
                  </a:lnTo>
                  <a:lnTo>
                    <a:pt x="351" y="182"/>
                  </a:lnTo>
                  <a:lnTo>
                    <a:pt x="347" y="207"/>
                  </a:lnTo>
                  <a:lnTo>
                    <a:pt x="307" y="211"/>
                  </a:lnTo>
                  <a:lnTo>
                    <a:pt x="304" y="220"/>
                  </a:lnTo>
                  <a:lnTo>
                    <a:pt x="302" y="228"/>
                  </a:lnTo>
                  <a:lnTo>
                    <a:pt x="298" y="237"/>
                  </a:lnTo>
                  <a:lnTo>
                    <a:pt x="294" y="245"/>
                  </a:lnTo>
                  <a:lnTo>
                    <a:pt x="307" y="259"/>
                  </a:lnTo>
                  <a:lnTo>
                    <a:pt x="320" y="275"/>
                  </a:lnTo>
                  <a:lnTo>
                    <a:pt x="305" y="294"/>
                  </a:lnTo>
                  <a:lnTo>
                    <a:pt x="288" y="312"/>
                  </a:lnTo>
                  <a:lnTo>
                    <a:pt x="271" y="300"/>
                  </a:lnTo>
                  <a:lnTo>
                    <a:pt x="255" y="288"/>
                  </a:lnTo>
                  <a:lnTo>
                    <a:pt x="239" y="298"/>
                  </a:lnTo>
                  <a:lnTo>
                    <a:pt x="222" y="307"/>
                  </a:lnTo>
                  <a:lnTo>
                    <a:pt x="223" y="327"/>
                  </a:lnTo>
                  <a:lnTo>
                    <a:pt x="222" y="347"/>
                  </a:lnTo>
                  <a:lnTo>
                    <a:pt x="199" y="352"/>
                  </a:lnTo>
                  <a:lnTo>
                    <a:pt x="174" y="354"/>
                  </a:lnTo>
                  <a:lnTo>
                    <a:pt x="168" y="335"/>
                  </a:lnTo>
                  <a:lnTo>
                    <a:pt x="164" y="315"/>
                  </a:lnTo>
                  <a:lnTo>
                    <a:pt x="146" y="313"/>
                  </a:lnTo>
                  <a:lnTo>
                    <a:pt x="128" y="308"/>
                  </a:lnTo>
                  <a:lnTo>
                    <a:pt x="102" y="339"/>
                  </a:lnTo>
                  <a:lnTo>
                    <a:pt x="80" y="328"/>
                  </a:lnTo>
                  <a:lnTo>
                    <a:pt x="60" y="314"/>
                  </a:lnTo>
                  <a:lnTo>
                    <a:pt x="68" y="294"/>
                  </a:lnTo>
                  <a:lnTo>
                    <a:pt x="77" y="276"/>
                  </a:lnTo>
                  <a:lnTo>
                    <a:pt x="65" y="262"/>
                  </a:lnTo>
                  <a:lnTo>
                    <a:pt x="61" y="258"/>
                  </a:lnTo>
                  <a:lnTo>
                    <a:pt x="58" y="253"/>
                  </a:lnTo>
                  <a:lnTo>
                    <a:pt x="55" y="247"/>
                  </a:lnTo>
                  <a:lnTo>
                    <a:pt x="35" y="252"/>
                  </a:lnTo>
                  <a:lnTo>
                    <a:pt x="15" y="255"/>
                  </a:lnTo>
                  <a:lnTo>
                    <a:pt x="6" y="233"/>
                  </a:lnTo>
                  <a:lnTo>
                    <a:pt x="0" y="209"/>
                  </a:lnTo>
                  <a:lnTo>
                    <a:pt x="18" y="200"/>
                  </a:lnTo>
                  <a:lnTo>
                    <a:pt x="36" y="192"/>
                  </a:lnTo>
                  <a:lnTo>
                    <a:pt x="35" y="182"/>
                  </a:lnTo>
                  <a:lnTo>
                    <a:pt x="35" y="172"/>
                  </a:lnTo>
                  <a:lnTo>
                    <a:pt x="37" y="154"/>
                  </a:lnTo>
                  <a:lnTo>
                    <a:pt x="19" y="145"/>
                  </a:lnTo>
                  <a:lnTo>
                    <a:pt x="2" y="135"/>
                  </a:lnTo>
                  <a:lnTo>
                    <a:pt x="9" y="112"/>
                  </a:lnTo>
                  <a:lnTo>
                    <a:pt x="20" y="90"/>
                  </a:lnTo>
                  <a:lnTo>
                    <a:pt x="39" y="94"/>
                  </a:lnTo>
                  <a:lnTo>
                    <a:pt x="59" y="100"/>
                  </a:lnTo>
                  <a:lnTo>
                    <a:pt x="64" y="93"/>
                  </a:lnTo>
                  <a:lnTo>
                    <a:pt x="70" y="85"/>
                  </a:lnTo>
                  <a:lnTo>
                    <a:pt x="74" y="81"/>
                  </a:lnTo>
                  <a:lnTo>
                    <a:pt x="79" y="77"/>
                  </a:lnTo>
                  <a:lnTo>
                    <a:pt x="83" y="71"/>
                  </a:lnTo>
                  <a:lnTo>
                    <a:pt x="75" y="53"/>
                  </a:lnTo>
                  <a:lnTo>
                    <a:pt x="69" y="34"/>
                  </a:lnTo>
                  <a:lnTo>
                    <a:pt x="89" y="21"/>
                  </a:lnTo>
                  <a:lnTo>
                    <a:pt x="112" y="11"/>
                  </a:lnTo>
                  <a:lnTo>
                    <a:pt x="125" y="27"/>
                  </a:lnTo>
                  <a:lnTo>
                    <a:pt x="136" y="44"/>
                  </a:lnTo>
                  <a:lnTo>
                    <a:pt x="144" y="42"/>
                  </a:lnTo>
                  <a:lnTo>
                    <a:pt x="154" y="40"/>
                  </a:lnTo>
                  <a:lnTo>
                    <a:pt x="172" y="38"/>
                  </a:lnTo>
                  <a:lnTo>
                    <a:pt x="177" y="19"/>
                  </a:lnTo>
                  <a:lnTo>
                    <a:pt x="185" y="0"/>
                  </a:lnTo>
                  <a:close/>
                </a:path>
              </a:pathLst>
            </a:custGeom>
            <a:solidFill>
              <a:srgbClr val="4DA6FF"/>
            </a:solidFill>
            <a:ln w="0">
              <a:noFill/>
              <a:prstDash val="solid"/>
              <a:round/>
              <a:headEnd/>
              <a:tailEnd/>
            </a:ln>
          </p:spPr>
          <p:txBody>
            <a:bodyPr vert="horz" wrap="square" lIns="91416" tIns="45708" rIns="91416" bIns="45708" numCol="1" anchor="t" anchorCtr="0" compatLnSpc="1">
              <a:prstTxWarp prst="textNoShape">
                <a:avLst/>
              </a:prstTxWarp>
            </a:bodyPr>
            <a:lstStyle/>
            <a:p>
              <a:endParaRPr lang="en-US" sz="2399" dirty="0"/>
            </a:p>
          </p:txBody>
        </p:sp>
        <p:sp>
          <p:nvSpPr>
            <p:cNvPr id="91" name="Freeform 16"/>
            <p:cNvSpPr>
              <a:spLocks noEditPoints="1"/>
            </p:cNvSpPr>
            <p:nvPr/>
          </p:nvSpPr>
          <p:spPr bwMode="auto">
            <a:xfrm>
              <a:off x="3579625" y="2085552"/>
              <a:ext cx="334792" cy="332889"/>
            </a:xfrm>
            <a:custGeom>
              <a:avLst/>
              <a:gdLst/>
              <a:ahLst/>
              <a:cxnLst>
                <a:cxn ang="0">
                  <a:pos x="76" y="67"/>
                </a:cxn>
                <a:cxn ang="0">
                  <a:pos x="65" y="85"/>
                </a:cxn>
                <a:cxn ang="0">
                  <a:pos x="69" y="100"/>
                </a:cxn>
                <a:cxn ang="0">
                  <a:pos x="80" y="110"/>
                </a:cxn>
                <a:cxn ang="0">
                  <a:pos x="94" y="110"/>
                </a:cxn>
                <a:cxn ang="0">
                  <a:pos x="107" y="101"/>
                </a:cxn>
                <a:cxn ang="0">
                  <a:pos x="111" y="81"/>
                </a:cxn>
                <a:cxn ang="0">
                  <a:pos x="96" y="65"/>
                </a:cxn>
                <a:cxn ang="0">
                  <a:pos x="103" y="0"/>
                </a:cxn>
                <a:cxn ang="0">
                  <a:pos x="133" y="11"/>
                </a:cxn>
                <a:cxn ang="0">
                  <a:pos x="133" y="35"/>
                </a:cxn>
                <a:cxn ang="0">
                  <a:pos x="144" y="45"/>
                </a:cxn>
                <a:cxn ang="0">
                  <a:pos x="166" y="44"/>
                </a:cxn>
                <a:cxn ang="0">
                  <a:pos x="176" y="75"/>
                </a:cxn>
                <a:cxn ang="0">
                  <a:pos x="158" y="84"/>
                </a:cxn>
                <a:cxn ang="0">
                  <a:pos x="155" y="107"/>
                </a:cxn>
                <a:cxn ang="0">
                  <a:pos x="166" y="116"/>
                </a:cxn>
                <a:cxn ang="0">
                  <a:pos x="163" y="135"/>
                </a:cxn>
                <a:cxn ang="0">
                  <a:pos x="144" y="143"/>
                </a:cxn>
                <a:cxn ang="0">
                  <a:pos x="130" y="143"/>
                </a:cxn>
                <a:cxn ang="0">
                  <a:pos x="122" y="148"/>
                </a:cxn>
                <a:cxn ang="0">
                  <a:pos x="115" y="151"/>
                </a:cxn>
                <a:cxn ang="0">
                  <a:pos x="97" y="175"/>
                </a:cxn>
                <a:cxn ang="0">
                  <a:pos x="79" y="165"/>
                </a:cxn>
                <a:cxn ang="0">
                  <a:pos x="65" y="152"/>
                </a:cxn>
                <a:cxn ang="0">
                  <a:pos x="38" y="160"/>
                </a:cxn>
                <a:cxn ang="0">
                  <a:pos x="16" y="137"/>
                </a:cxn>
                <a:cxn ang="0">
                  <a:pos x="26" y="117"/>
                </a:cxn>
                <a:cxn ang="0">
                  <a:pos x="23" y="110"/>
                </a:cxn>
                <a:cxn ang="0">
                  <a:pos x="20" y="99"/>
                </a:cxn>
                <a:cxn ang="0">
                  <a:pos x="1" y="78"/>
                </a:cxn>
                <a:cxn ang="0">
                  <a:pos x="25" y="60"/>
                </a:cxn>
                <a:cxn ang="0">
                  <a:pos x="28" y="53"/>
                </a:cxn>
                <a:cxn ang="0">
                  <a:pos x="33" y="47"/>
                </a:cxn>
                <a:cxn ang="0">
                  <a:pos x="33" y="32"/>
                </a:cxn>
                <a:cxn ang="0">
                  <a:pos x="42" y="12"/>
                </a:cxn>
                <a:cxn ang="0">
                  <a:pos x="69" y="21"/>
                </a:cxn>
                <a:cxn ang="0">
                  <a:pos x="93" y="18"/>
                </a:cxn>
                <a:cxn ang="0">
                  <a:pos x="103" y="0"/>
                </a:cxn>
              </a:cxnLst>
              <a:rect l="0" t="0" r="r" b="b"/>
              <a:pathLst>
                <a:path w="176" h="175">
                  <a:moveTo>
                    <a:pt x="86" y="64"/>
                  </a:moveTo>
                  <a:lnTo>
                    <a:pt x="76" y="67"/>
                  </a:lnTo>
                  <a:lnTo>
                    <a:pt x="69" y="75"/>
                  </a:lnTo>
                  <a:lnTo>
                    <a:pt x="65" y="85"/>
                  </a:lnTo>
                  <a:lnTo>
                    <a:pt x="66" y="95"/>
                  </a:lnTo>
                  <a:lnTo>
                    <a:pt x="69" y="100"/>
                  </a:lnTo>
                  <a:lnTo>
                    <a:pt x="72" y="104"/>
                  </a:lnTo>
                  <a:lnTo>
                    <a:pt x="80" y="110"/>
                  </a:lnTo>
                  <a:lnTo>
                    <a:pt x="87" y="111"/>
                  </a:lnTo>
                  <a:lnTo>
                    <a:pt x="94" y="110"/>
                  </a:lnTo>
                  <a:lnTo>
                    <a:pt x="100" y="107"/>
                  </a:lnTo>
                  <a:lnTo>
                    <a:pt x="107" y="101"/>
                  </a:lnTo>
                  <a:lnTo>
                    <a:pt x="112" y="91"/>
                  </a:lnTo>
                  <a:lnTo>
                    <a:pt x="111" y="81"/>
                  </a:lnTo>
                  <a:lnTo>
                    <a:pt x="105" y="71"/>
                  </a:lnTo>
                  <a:lnTo>
                    <a:pt x="96" y="65"/>
                  </a:lnTo>
                  <a:lnTo>
                    <a:pt x="86" y="64"/>
                  </a:lnTo>
                  <a:close/>
                  <a:moveTo>
                    <a:pt x="103" y="0"/>
                  </a:moveTo>
                  <a:lnTo>
                    <a:pt x="119" y="4"/>
                  </a:lnTo>
                  <a:lnTo>
                    <a:pt x="133" y="11"/>
                  </a:lnTo>
                  <a:lnTo>
                    <a:pt x="129" y="31"/>
                  </a:lnTo>
                  <a:lnTo>
                    <a:pt x="133" y="35"/>
                  </a:lnTo>
                  <a:lnTo>
                    <a:pt x="138" y="39"/>
                  </a:lnTo>
                  <a:lnTo>
                    <a:pt x="144" y="45"/>
                  </a:lnTo>
                  <a:lnTo>
                    <a:pt x="145" y="48"/>
                  </a:lnTo>
                  <a:lnTo>
                    <a:pt x="166" y="44"/>
                  </a:lnTo>
                  <a:lnTo>
                    <a:pt x="172" y="58"/>
                  </a:lnTo>
                  <a:lnTo>
                    <a:pt x="176" y="75"/>
                  </a:lnTo>
                  <a:lnTo>
                    <a:pt x="167" y="80"/>
                  </a:lnTo>
                  <a:lnTo>
                    <a:pt x="158" y="84"/>
                  </a:lnTo>
                  <a:lnTo>
                    <a:pt x="157" y="96"/>
                  </a:lnTo>
                  <a:lnTo>
                    <a:pt x="155" y="107"/>
                  </a:lnTo>
                  <a:lnTo>
                    <a:pt x="161" y="112"/>
                  </a:lnTo>
                  <a:lnTo>
                    <a:pt x="166" y="116"/>
                  </a:lnTo>
                  <a:lnTo>
                    <a:pt x="170" y="121"/>
                  </a:lnTo>
                  <a:lnTo>
                    <a:pt x="163" y="135"/>
                  </a:lnTo>
                  <a:lnTo>
                    <a:pt x="154" y="147"/>
                  </a:lnTo>
                  <a:lnTo>
                    <a:pt x="144" y="143"/>
                  </a:lnTo>
                  <a:lnTo>
                    <a:pt x="135" y="139"/>
                  </a:lnTo>
                  <a:lnTo>
                    <a:pt x="130" y="143"/>
                  </a:lnTo>
                  <a:lnTo>
                    <a:pt x="125" y="146"/>
                  </a:lnTo>
                  <a:lnTo>
                    <a:pt x="122" y="148"/>
                  </a:lnTo>
                  <a:lnTo>
                    <a:pt x="118" y="150"/>
                  </a:lnTo>
                  <a:lnTo>
                    <a:pt x="115" y="151"/>
                  </a:lnTo>
                  <a:lnTo>
                    <a:pt x="114" y="172"/>
                  </a:lnTo>
                  <a:lnTo>
                    <a:pt x="97" y="175"/>
                  </a:lnTo>
                  <a:lnTo>
                    <a:pt x="82" y="175"/>
                  </a:lnTo>
                  <a:lnTo>
                    <a:pt x="79" y="165"/>
                  </a:lnTo>
                  <a:lnTo>
                    <a:pt x="77" y="155"/>
                  </a:lnTo>
                  <a:lnTo>
                    <a:pt x="65" y="152"/>
                  </a:lnTo>
                  <a:lnTo>
                    <a:pt x="54" y="148"/>
                  </a:lnTo>
                  <a:lnTo>
                    <a:pt x="38" y="160"/>
                  </a:lnTo>
                  <a:lnTo>
                    <a:pt x="26" y="150"/>
                  </a:lnTo>
                  <a:lnTo>
                    <a:pt x="16" y="137"/>
                  </a:lnTo>
                  <a:lnTo>
                    <a:pt x="28" y="121"/>
                  </a:lnTo>
                  <a:lnTo>
                    <a:pt x="26" y="117"/>
                  </a:lnTo>
                  <a:lnTo>
                    <a:pt x="25" y="114"/>
                  </a:lnTo>
                  <a:lnTo>
                    <a:pt x="23" y="110"/>
                  </a:lnTo>
                  <a:lnTo>
                    <a:pt x="21" y="104"/>
                  </a:lnTo>
                  <a:lnTo>
                    <a:pt x="20" y="99"/>
                  </a:lnTo>
                  <a:lnTo>
                    <a:pt x="0" y="93"/>
                  </a:lnTo>
                  <a:lnTo>
                    <a:pt x="1" y="78"/>
                  </a:lnTo>
                  <a:lnTo>
                    <a:pt x="4" y="61"/>
                  </a:lnTo>
                  <a:lnTo>
                    <a:pt x="25" y="60"/>
                  </a:lnTo>
                  <a:lnTo>
                    <a:pt x="27" y="57"/>
                  </a:lnTo>
                  <a:lnTo>
                    <a:pt x="28" y="53"/>
                  </a:lnTo>
                  <a:lnTo>
                    <a:pt x="30" y="50"/>
                  </a:lnTo>
                  <a:lnTo>
                    <a:pt x="33" y="47"/>
                  </a:lnTo>
                  <a:lnTo>
                    <a:pt x="37" y="41"/>
                  </a:lnTo>
                  <a:lnTo>
                    <a:pt x="33" y="32"/>
                  </a:lnTo>
                  <a:lnTo>
                    <a:pt x="29" y="22"/>
                  </a:lnTo>
                  <a:lnTo>
                    <a:pt x="42" y="12"/>
                  </a:lnTo>
                  <a:lnTo>
                    <a:pt x="56" y="5"/>
                  </a:lnTo>
                  <a:lnTo>
                    <a:pt x="69" y="21"/>
                  </a:lnTo>
                  <a:lnTo>
                    <a:pt x="87" y="18"/>
                  </a:lnTo>
                  <a:lnTo>
                    <a:pt x="93" y="18"/>
                  </a:lnTo>
                  <a:lnTo>
                    <a:pt x="97" y="9"/>
                  </a:lnTo>
                  <a:lnTo>
                    <a:pt x="103" y="0"/>
                  </a:lnTo>
                  <a:close/>
                </a:path>
              </a:pathLst>
            </a:custGeom>
            <a:solidFill>
              <a:srgbClr val="4DA6FF"/>
            </a:solidFill>
            <a:ln w="0">
              <a:noFill/>
              <a:prstDash val="solid"/>
              <a:round/>
              <a:headEnd/>
              <a:tailEnd/>
            </a:ln>
          </p:spPr>
          <p:txBody>
            <a:bodyPr vert="horz" wrap="square" lIns="91416" tIns="45708" rIns="91416" bIns="45708" numCol="1" anchor="t" anchorCtr="0" compatLnSpc="1">
              <a:prstTxWarp prst="textNoShape">
                <a:avLst/>
              </a:prstTxWarp>
            </a:bodyPr>
            <a:lstStyle/>
            <a:p>
              <a:endParaRPr lang="en-US" sz="2399" dirty="0"/>
            </a:p>
          </p:txBody>
        </p:sp>
      </p:grpSp>
      <p:sp>
        <p:nvSpPr>
          <p:cNvPr id="2" name="Rectangle 1"/>
          <p:cNvSpPr/>
          <p:nvPr/>
        </p:nvSpPr>
        <p:spPr>
          <a:xfrm>
            <a:off x="1345874" y="2445417"/>
            <a:ext cx="2099536" cy="830524"/>
          </a:xfrm>
          <a:prstGeom prst="rect">
            <a:avLst/>
          </a:prstGeom>
        </p:spPr>
        <p:txBody>
          <a:bodyPr wrap="square">
            <a:spAutoFit/>
          </a:bodyPr>
          <a:lstStyle/>
          <a:p>
            <a:pPr algn="ctr" defTabSz="1218225"/>
            <a:r>
              <a:rPr lang="en-US" sz="2399" dirty="0">
                <a:solidFill>
                  <a:schemeClr val="tx2">
                    <a:lumMod val="50000"/>
                    <a:lumOff val="50000"/>
                  </a:schemeClr>
                </a:solidFill>
              </a:rPr>
              <a:t>Cloud Services</a:t>
            </a:r>
          </a:p>
        </p:txBody>
      </p:sp>
      <p:grpSp>
        <p:nvGrpSpPr>
          <p:cNvPr id="32" name="Group 31"/>
          <p:cNvGrpSpPr/>
          <p:nvPr/>
        </p:nvGrpSpPr>
        <p:grpSpPr>
          <a:xfrm>
            <a:off x="9221515" y="1518966"/>
            <a:ext cx="816637" cy="975901"/>
            <a:chOff x="5877151" y="67569"/>
            <a:chExt cx="2396929" cy="2864386"/>
          </a:xfrm>
        </p:grpSpPr>
        <p:sp>
          <p:nvSpPr>
            <p:cNvPr id="149" name="Freeform 148"/>
            <p:cNvSpPr/>
            <p:nvPr/>
          </p:nvSpPr>
          <p:spPr>
            <a:xfrm>
              <a:off x="5877151" y="67569"/>
              <a:ext cx="2340181" cy="2864386"/>
            </a:xfrm>
            <a:custGeom>
              <a:avLst/>
              <a:gdLst>
                <a:gd name="connsiteX0" fmla="*/ 77511 w 2340181"/>
                <a:gd name="connsiteY0" fmla="*/ 2628485 h 2864386"/>
                <a:gd name="connsiteX1" fmla="*/ 765909 w 2340181"/>
                <a:gd name="connsiteY1" fmla="*/ 2628485 h 2864386"/>
                <a:gd name="connsiteX2" fmla="*/ 842791 w 2340181"/>
                <a:gd name="connsiteY2" fmla="*/ 2705368 h 2864386"/>
                <a:gd name="connsiteX3" fmla="*/ 842788 w 2340181"/>
                <a:gd name="connsiteY3" fmla="*/ 2705368 h 2864386"/>
                <a:gd name="connsiteX4" fmla="*/ 765905 w 2340181"/>
                <a:gd name="connsiteY4" fmla="*/ 2782250 h 2864386"/>
                <a:gd name="connsiteX5" fmla="*/ 77511 w 2340181"/>
                <a:gd name="connsiteY5" fmla="*/ 2782247 h 2864386"/>
                <a:gd name="connsiteX6" fmla="*/ 23145 w 2340181"/>
                <a:gd name="connsiteY6" fmla="*/ 2759727 h 2864386"/>
                <a:gd name="connsiteX7" fmla="*/ 22282 w 2340181"/>
                <a:gd name="connsiteY7" fmla="*/ 2757644 h 2864386"/>
                <a:gd name="connsiteX8" fmla="*/ 21426 w 2340181"/>
                <a:gd name="connsiteY8" fmla="*/ 2757067 h 2864386"/>
                <a:gd name="connsiteX9" fmla="*/ 0 w 2340181"/>
                <a:gd name="connsiteY9" fmla="*/ 2705341 h 2864386"/>
                <a:gd name="connsiteX10" fmla="*/ 21426 w 2340181"/>
                <a:gd name="connsiteY10" fmla="*/ 2653616 h 2864386"/>
                <a:gd name="connsiteX11" fmla="*/ 22311 w 2340181"/>
                <a:gd name="connsiteY11" fmla="*/ 2653019 h 2864386"/>
                <a:gd name="connsiteX12" fmla="*/ 23145 w 2340181"/>
                <a:gd name="connsiteY12" fmla="*/ 2651005 h 2864386"/>
                <a:gd name="connsiteX13" fmla="*/ 77511 w 2340181"/>
                <a:gd name="connsiteY13" fmla="*/ 2628485 h 2864386"/>
                <a:gd name="connsiteX14" fmla="*/ 1574901 w 2340181"/>
                <a:gd name="connsiteY14" fmla="*/ 2628482 h 2864386"/>
                <a:gd name="connsiteX15" fmla="*/ 2263299 w 2340181"/>
                <a:gd name="connsiteY15" fmla="*/ 2628482 h 2864386"/>
                <a:gd name="connsiteX16" fmla="*/ 2340181 w 2340181"/>
                <a:gd name="connsiteY16" fmla="*/ 2705364 h 2864386"/>
                <a:gd name="connsiteX17" fmla="*/ 2340178 w 2340181"/>
                <a:gd name="connsiteY17" fmla="*/ 2705364 h 2864386"/>
                <a:gd name="connsiteX18" fmla="*/ 2263295 w 2340181"/>
                <a:gd name="connsiteY18" fmla="*/ 2782247 h 2864386"/>
                <a:gd name="connsiteX19" fmla="*/ 1574901 w 2340181"/>
                <a:gd name="connsiteY19" fmla="*/ 2782244 h 2864386"/>
                <a:gd name="connsiteX20" fmla="*/ 1520538 w 2340181"/>
                <a:gd name="connsiteY20" fmla="*/ 2759724 h 2864386"/>
                <a:gd name="connsiteX21" fmla="*/ 1520010 w 2340181"/>
                <a:gd name="connsiteY21" fmla="*/ 2758449 h 2864386"/>
                <a:gd name="connsiteX22" fmla="*/ 1517960 w 2340181"/>
                <a:gd name="connsiteY22" fmla="*/ 2757067 h 2864386"/>
                <a:gd name="connsiteX23" fmla="*/ 1496534 w 2340181"/>
                <a:gd name="connsiteY23" fmla="*/ 2705341 h 2864386"/>
                <a:gd name="connsiteX24" fmla="*/ 1517960 w 2340181"/>
                <a:gd name="connsiteY24" fmla="*/ 2653616 h 2864386"/>
                <a:gd name="connsiteX25" fmla="*/ 1520035 w 2340181"/>
                <a:gd name="connsiteY25" fmla="*/ 2652216 h 2864386"/>
                <a:gd name="connsiteX26" fmla="*/ 1520538 w 2340181"/>
                <a:gd name="connsiteY26" fmla="*/ 2651002 h 2864386"/>
                <a:gd name="connsiteX27" fmla="*/ 1574901 w 2340181"/>
                <a:gd name="connsiteY27" fmla="*/ 2628482 h 2864386"/>
                <a:gd name="connsiteX28" fmla="*/ 1246122 w 2340181"/>
                <a:gd name="connsiteY28" fmla="*/ 1740357 h 2864386"/>
                <a:gd name="connsiteX29" fmla="*/ 1246122 w 2340181"/>
                <a:gd name="connsiteY29" fmla="*/ 1741290 h 2864386"/>
                <a:gd name="connsiteX30" fmla="*/ 1241692 w 2340181"/>
                <a:gd name="connsiteY30" fmla="*/ 1741290 h 2864386"/>
                <a:gd name="connsiteX31" fmla="*/ 1241692 w 2340181"/>
                <a:gd name="connsiteY31" fmla="*/ 2200276 h 2864386"/>
                <a:gd name="connsiteX32" fmla="*/ 1288246 w 2340181"/>
                <a:gd name="connsiteY32" fmla="*/ 2179760 h 2864386"/>
                <a:gd name="connsiteX33" fmla="*/ 1525241 w 2340181"/>
                <a:gd name="connsiteY33" fmla="*/ 1812694 h 2864386"/>
                <a:gd name="connsiteX34" fmla="*/ 1545716 w 2340181"/>
                <a:gd name="connsiteY34" fmla="*/ 1741290 h 2864386"/>
                <a:gd name="connsiteX35" fmla="*/ 1540904 w 2340181"/>
                <a:gd name="connsiteY35" fmla="*/ 1741290 h 2864386"/>
                <a:gd name="connsiteX36" fmla="*/ 1541279 w 2340181"/>
                <a:gd name="connsiteY36" fmla="*/ 1740357 h 2864386"/>
                <a:gd name="connsiteX37" fmla="*/ 800660 w 2340181"/>
                <a:gd name="connsiteY37" fmla="*/ 1740357 h 2864386"/>
                <a:gd name="connsiteX38" fmla="*/ 809220 w 2340181"/>
                <a:gd name="connsiteY38" fmla="*/ 1770208 h 2864386"/>
                <a:gd name="connsiteX39" fmla="*/ 835264 w 2340181"/>
                <a:gd name="connsiteY39" fmla="*/ 1834940 h 2864386"/>
                <a:gd name="connsiteX40" fmla="*/ 1017156 w 2340181"/>
                <a:gd name="connsiteY40" fmla="*/ 2126371 h 2864386"/>
                <a:gd name="connsiteX41" fmla="*/ 1082328 w 2340181"/>
                <a:gd name="connsiteY41" fmla="*/ 2174700 h 2864386"/>
                <a:gd name="connsiteX42" fmla="*/ 1092360 w 2340181"/>
                <a:gd name="connsiteY42" fmla="*/ 2179200 h 2864386"/>
                <a:gd name="connsiteX43" fmla="*/ 1092360 w 2340181"/>
                <a:gd name="connsiteY43" fmla="*/ 1740357 h 2864386"/>
                <a:gd name="connsiteX44" fmla="*/ 322432 w 2340181"/>
                <a:gd name="connsiteY44" fmla="*/ 1740357 h 2864386"/>
                <a:gd name="connsiteX45" fmla="*/ 332339 w 2340181"/>
                <a:gd name="connsiteY45" fmla="*/ 1757287 h 2864386"/>
                <a:gd name="connsiteX46" fmla="*/ 363369 w 2340181"/>
                <a:gd name="connsiteY46" fmla="*/ 1798390 h 2864386"/>
                <a:gd name="connsiteX47" fmla="*/ 426253 w 2340181"/>
                <a:gd name="connsiteY47" fmla="*/ 1874082 h 2864386"/>
                <a:gd name="connsiteX48" fmla="*/ 466745 w 2340181"/>
                <a:gd name="connsiteY48" fmla="*/ 1914840 h 2864386"/>
                <a:gd name="connsiteX49" fmla="*/ 546321 w 2340181"/>
                <a:gd name="connsiteY49" fmla="*/ 1984661 h 2864386"/>
                <a:gd name="connsiteX50" fmla="*/ 575878 w 2340181"/>
                <a:gd name="connsiteY50" fmla="*/ 2007365 h 2864386"/>
                <a:gd name="connsiteX51" fmla="*/ 699114 w 2340181"/>
                <a:gd name="connsiteY51" fmla="*/ 2084993 h 2864386"/>
                <a:gd name="connsiteX52" fmla="*/ 812149 w 2340181"/>
                <a:gd name="connsiteY52" fmla="*/ 2133040 h 2864386"/>
                <a:gd name="connsiteX53" fmla="*/ 755072 w 2340181"/>
                <a:gd name="connsiteY53" fmla="*/ 2043944 h 2864386"/>
                <a:gd name="connsiteX54" fmla="*/ 675050 w 2340181"/>
                <a:gd name="connsiteY54" fmla="*/ 1865879 h 2864386"/>
                <a:gd name="connsiteX55" fmla="*/ 638141 w 2340181"/>
                <a:gd name="connsiteY55" fmla="*/ 1740357 h 2864386"/>
                <a:gd name="connsiteX56" fmla="*/ 1246122 w 2340181"/>
                <a:gd name="connsiteY56" fmla="*/ 1226418 h 2864386"/>
                <a:gd name="connsiteX57" fmla="*/ 1246122 w 2340181"/>
                <a:gd name="connsiteY57" fmla="*/ 1659204 h 2864386"/>
                <a:gd name="connsiteX58" fmla="*/ 1567633 w 2340181"/>
                <a:gd name="connsiteY58" fmla="*/ 1659204 h 2864386"/>
                <a:gd name="connsiteX59" fmla="*/ 1568030 w 2340181"/>
                <a:gd name="connsiteY59" fmla="*/ 1657905 h 2864386"/>
                <a:gd name="connsiteX60" fmla="*/ 1594077 w 2340181"/>
                <a:gd name="connsiteY60" fmla="*/ 1524120 h 2864386"/>
                <a:gd name="connsiteX61" fmla="*/ 1612484 w 2340181"/>
                <a:gd name="connsiteY61" fmla="*/ 1361595 h 2864386"/>
                <a:gd name="connsiteX62" fmla="*/ 1617497 w 2340181"/>
                <a:gd name="connsiteY62" fmla="*/ 1226418 h 2864386"/>
                <a:gd name="connsiteX63" fmla="*/ 728103 w 2340181"/>
                <a:gd name="connsiteY63" fmla="*/ 1226418 h 2864386"/>
                <a:gd name="connsiteX64" fmla="*/ 732960 w 2340181"/>
                <a:gd name="connsiteY64" fmla="*/ 1357411 h 2864386"/>
                <a:gd name="connsiteX65" fmla="*/ 751368 w 2340181"/>
                <a:gd name="connsiteY65" fmla="*/ 1519936 h 2864386"/>
                <a:gd name="connsiteX66" fmla="*/ 778482 w 2340181"/>
                <a:gd name="connsiteY66" fmla="*/ 1659204 h 2864386"/>
                <a:gd name="connsiteX67" fmla="*/ 1092360 w 2340181"/>
                <a:gd name="connsiteY67" fmla="*/ 1659204 h 2864386"/>
                <a:gd name="connsiteX68" fmla="*/ 1092360 w 2340181"/>
                <a:gd name="connsiteY68" fmla="*/ 1226418 h 2864386"/>
                <a:gd name="connsiteX69" fmla="*/ 156731 w 2340181"/>
                <a:gd name="connsiteY69" fmla="*/ 1226418 h 2864386"/>
                <a:gd name="connsiteX70" fmla="*/ 159199 w 2340181"/>
                <a:gd name="connsiteY70" fmla="*/ 1278529 h 2864386"/>
                <a:gd name="connsiteX71" fmla="*/ 159682 w 2340181"/>
                <a:gd name="connsiteY71" fmla="*/ 1285047 h 2864386"/>
                <a:gd name="connsiteX72" fmla="*/ 171861 w 2340181"/>
                <a:gd name="connsiteY72" fmla="*/ 1372041 h 2864386"/>
                <a:gd name="connsiteX73" fmla="*/ 252851 w 2340181"/>
                <a:gd name="connsiteY73" fmla="*/ 1621479 h 2864386"/>
                <a:gd name="connsiteX74" fmla="*/ 274930 w 2340181"/>
                <a:gd name="connsiteY74" fmla="*/ 1659204 h 2864386"/>
                <a:gd name="connsiteX75" fmla="*/ 614386 w 2340181"/>
                <a:gd name="connsiteY75" fmla="*/ 1659204 h 2864386"/>
                <a:gd name="connsiteX76" fmla="*/ 576224 w 2340181"/>
                <a:gd name="connsiteY76" fmla="*/ 1431636 h 2864386"/>
                <a:gd name="connsiteX77" fmla="*/ 565062 w 2340181"/>
                <a:gd name="connsiteY77" fmla="*/ 1226418 h 2864386"/>
                <a:gd name="connsiteX78" fmla="*/ 1246122 w 2340181"/>
                <a:gd name="connsiteY78" fmla="*/ 714998 h 2864386"/>
                <a:gd name="connsiteX79" fmla="*/ 1246122 w 2340181"/>
                <a:gd name="connsiteY79" fmla="*/ 1145264 h 2864386"/>
                <a:gd name="connsiteX80" fmla="*/ 1616955 w 2340181"/>
                <a:gd name="connsiteY80" fmla="*/ 1145264 h 2864386"/>
                <a:gd name="connsiteX81" fmla="*/ 1610568 w 2340181"/>
                <a:gd name="connsiteY81" fmla="*/ 994509 h 2864386"/>
                <a:gd name="connsiteX82" fmla="*/ 1586749 w 2340181"/>
                <a:gd name="connsiteY82" fmla="*/ 811369 h 2864386"/>
                <a:gd name="connsiteX83" fmla="*/ 1564974 w 2340181"/>
                <a:gd name="connsiteY83" fmla="*/ 714998 h 2864386"/>
                <a:gd name="connsiteX84" fmla="*/ 777968 w 2340181"/>
                <a:gd name="connsiteY84" fmla="*/ 714998 h 2864386"/>
                <a:gd name="connsiteX85" fmla="*/ 751368 w 2340181"/>
                <a:gd name="connsiteY85" fmla="*/ 851628 h 2864386"/>
                <a:gd name="connsiteX86" fmla="*/ 732960 w 2340181"/>
                <a:gd name="connsiteY86" fmla="*/ 1014153 h 2864386"/>
                <a:gd name="connsiteX87" fmla="*/ 728099 w 2340181"/>
                <a:gd name="connsiteY87" fmla="*/ 1145264 h 2864386"/>
                <a:gd name="connsiteX88" fmla="*/ 1092360 w 2340181"/>
                <a:gd name="connsiteY88" fmla="*/ 1145264 h 2864386"/>
                <a:gd name="connsiteX89" fmla="*/ 1092360 w 2340181"/>
                <a:gd name="connsiteY89" fmla="*/ 714998 h 2864386"/>
                <a:gd name="connsiteX90" fmla="*/ 275021 w 2340181"/>
                <a:gd name="connsiteY90" fmla="*/ 714998 h 2864386"/>
                <a:gd name="connsiteX91" fmla="*/ 233727 w 2340181"/>
                <a:gd name="connsiteY91" fmla="*/ 796913 h 2864386"/>
                <a:gd name="connsiteX92" fmla="*/ 215781 w 2340181"/>
                <a:gd name="connsiteY92" fmla="*/ 843620 h 2864386"/>
                <a:gd name="connsiteX93" fmla="*/ 186403 w 2340181"/>
                <a:gd name="connsiteY93" fmla="*/ 936639 h 2864386"/>
                <a:gd name="connsiteX94" fmla="*/ 180139 w 2340181"/>
                <a:gd name="connsiteY94" fmla="*/ 964420 h 2864386"/>
                <a:gd name="connsiteX95" fmla="*/ 159957 w 2340181"/>
                <a:gd name="connsiteY95" fmla="*/ 1085295 h 2864386"/>
                <a:gd name="connsiteX96" fmla="*/ 158889 w 2340181"/>
                <a:gd name="connsiteY96" fmla="*/ 1099711 h 2864386"/>
                <a:gd name="connsiteX97" fmla="*/ 156731 w 2340181"/>
                <a:gd name="connsiteY97" fmla="*/ 1145264 h 2864386"/>
                <a:gd name="connsiteX98" fmla="*/ 565056 w 2340181"/>
                <a:gd name="connsiteY98" fmla="*/ 1145264 h 2864386"/>
                <a:gd name="connsiteX99" fmla="*/ 576224 w 2340181"/>
                <a:gd name="connsiteY99" fmla="*/ 939928 h 2864386"/>
                <a:gd name="connsiteX100" fmla="*/ 613943 w 2340181"/>
                <a:gd name="connsiteY100" fmla="*/ 714998 h 2864386"/>
                <a:gd name="connsiteX101" fmla="*/ 812066 w 2340181"/>
                <a:gd name="connsiteY101" fmla="*/ 238654 h 2864386"/>
                <a:gd name="connsiteX102" fmla="*/ 748963 w 2340181"/>
                <a:gd name="connsiteY102" fmla="*/ 262294 h 2864386"/>
                <a:gd name="connsiteX103" fmla="*/ 655396 w 2340181"/>
                <a:gd name="connsiteY103" fmla="*/ 312918 h 2864386"/>
                <a:gd name="connsiteX104" fmla="*/ 621555 w 2340181"/>
                <a:gd name="connsiteY104" fmla="*/ 332385 h 2864386"/>
                <a:gd name="connsiteX105" fmla="*/ 600224 w 2340181"/>
                <a:gd name="connsiteY105" fmla="*/ 347988 h 2864386"/>
                <a:gd name="connsiteX106" fmla="*/ 503216 w 2340181"/>
                <a:gd name="connsiteY106" fmla="*/ 422502 h 2864386"/>
                <a:gd name="connsiteX107" fmla="*/ 405070 w 2340181"/>
                <a:gd name="connsiteY107" fmla="*/ 521293 h 2864386"/>
                <a:gd name="connsiteX108" fmla="*/ 319869 w 2340181"/>
                <a:gd name="connsiteY108" fmla="*/ 633844 h 2864386"/>
                <a:gd name="connsiteX109" fmla="*/ 637365 w 2340181"/>
                <a:gd name="connsiteY109" fmla="*/ 633844 h 2864386"/>
                <a:gd name="connsiteX110" fmla="*/ 675050 w 2340181"/>
                <a:gd name="connsiteY110" fmla="*/ 505685 h 2864386"/>
                <a:gd name="connsiteX111" fmla="*/ 755072 w 2340181"/>
                <a:gd name="connsiteY111" fmla="*/ 327620 h 2864386"/>
                <a:gd name="connsiteX112" fmla="*/ 1092360 w 2340181"/>
                <a:gd name="connsiteY112" fmla="*/ 189526 h 2864386"/>
                <a:gd name="connsiteX113" fmla="*/ 1081622 w 2340181"/>
                <a:gd name="connsiteY113" fmla="*/ 194342 h 2864386"/>
                <a:gd name="connsiteX114" fmla="*/ 1016450 w 2340181"/>
                <a:gd name="connsiteY114" fmla="*/ 242675 h 2864386"/>
                <a:gd name="connsiteX115" fmla="*/ 834562 w 2340181"/>
                <a:gd name="connsiteY115" fmla="*/ 534105 h 2864386"/>
                <a:gd name="connsiteX116" fmla="*/ 813482 w 2340181"/>
                <a:gd name="connsiteY116" fmla="*/ 586493 h 2864386"/>
                <a:gd name="connsiteX117" fmla="*/ 799904 w 2340181"/>
                <a:gd name="connsiteY117" fmla="*/ 633844 h 2864386"/>
                <a:gd name="connsiteX118" fmla="*/ 1092360 w 2340181"/>
                <a:gd name="connsiteY118" fmla="*/ 633844 h 2864386"/>
                <a:gd name="connsiteX119" fmla="*/ 1244404 w 2340181"/>
                <a:gd name="connsiteY119" fmla="*/ 180852 h 2864386"/>
                <a:gd name="connsiteX120" fmla="*/ 1244404 w 2340181"/>
                <a:gd name="connsiteY120" fmla="*/ 643091 h 2864386"/>
                <a:gd name="connsiteX121" fmla="*/ 1548628 w 2340181"/>
                <a:gd name="connsiteY121" fmla="*/ 643091 h 2864386"/>
                <a:gd name="connsiteX122" fmla="*/ 1498630 w 2340181"/>
                <a:gd name="connsiteY122" fmla="*/ 495726 h 2864386"/>
                <a:gd name="connsiteX123" fmla="*/ 1288246 w 2340181"/>
                <a:gd name="connsiteY123" fmla="*/ 200172 h 2864386"/>
                <a:gd name="connsiteX124" fmla="*/ 1163104 w 2340181"/>
                <a:gd name="connsiteY124" fmla="*/ 0 h 2864386"/>
                <a:gd name="connsiteX125" fmla="*/ 1165557 w 2340181"/>
                <a:gd name="connsiteY125" fmla="*/ 235 h 2864386"/>
                <a:gd name="connsiteX126" fmla="*/ 1170404 w 2340181"/>
                <a:gd name="connsiteY126" fmla="*/ 0 h 2864386"/>
                <a:gd name="connsiteX127" fmla="*/ 1170404 w 2340181"/>
                <a:gd name="connsiteY127" fmla="*/ 701 h 2864386"/>
                <a:gd name="connsiteX128" fmla="*/ 1220138 w 2340181"/>
                <a:gd name="connsiteY128" fmla="*/ 5473 h 2864386"/>
                <a:gd name="connsiteX129" fmla="*/ 1782592 w 2340181"/>
                <a:gd name="connsiteY129" fmla="*/ 1189966 h 2864386"/>
                <a:gd name="connsiteX130" fmla="*/ 1335011 w 2340181"/>
                <a:gd name="connsiteY130" fmla="*/ 2331342 h 2864386"/>
                <a:gd name="connsiteX131" fmla="*/ 1236248 w 2340181"/>
                <a:gd name="connsiteY131" fmla="*/ 2368413 h 2864386"/>
                <a:gd name="connsiteX132" fmla="*/ 1236248 w 2340181"/>
                <a:gd name="connsiteY132" fmla="*/ 2520572 h 2864386"/>
                <a:gd name="connsiteX133" fmla="*/ 1250809 w 2340181"/>
                <a:gd name="connsiteY133" fmla="*/ 2520572 h 2864386"/>
                <a:gd name="connsiteX134" fmla="*/ 1299277 w 2340181"/>
                <a:gd name="connsiteY134" fmla="*/ 2553251 h 2864386"/>
                <a:gd name="connsiteX135" fmla="*/ 1352661 w 2340181"/>
                <a:gd name="connsiteY135" fmla="*/ 2682128 h 2864386"/>
                <a:gd name="connsiteX136" fmla="*/ 1170403 w 2340181"/>
                <a:gd name="connsiteY136" fmla="*/ 2864386 h 2864386"/>
                <a:gd name="connsiteX137" fmla="*/ 988145 w 2340181"/>
                <a:gd name="connsiteY137" fmla="*/ 2682128 h 2864386"/>
                <a:gd name="connsiteX138" fmla="*/ 1041526 w 2340181"/>
                <a:gd name="connsiteY138" fmla="*/ 2553251 h 2864386"/>
                <a:gd name="connsiteX139" fmla="*/ 1092360 w 2340181"/>
                <a:gd name="connsiteY139" fmla="*/ 2518980 h 2864386"/>
                <a:gd name="connsiteX140" fmla="*/ 1092360 w 2340181"/>
                <a:gd name="connsiteY140" fmla="*/ 2368457 h 2864386"/>
                <a:gd name="connsiteX141" fmla="*/ 996052 w 2340181"/>
                <a:gd name="connsiteY141" fmla="*/ 2354612 h 2864386"/>
                <a:gd name="connsiteX142" fmla="*/ 674594 w 2340181"/>
                <a:gd name="connsiteY142" fmla="*/ 2247112 h 2864386"/>
                <a:gd name="connsiteX143" fmla="*/ 603572 w 2340181"/>
                <a:gd name="connsiteY143" fmla="*/ 2203906 h 2864386"/>
                <a:gd name="connsiteX144" fmla="*/ 563273 w 2340181"/>
                <a:gd name="connsiteY144" fmla="*/ 2183895 h 2864386"/>
                <a:gd name="connsiteX145" fmla="*/ 525976 w 2340181"/>
                <a:gd name="connsiteY145" fmla="*/ 2156701 h 2864386"/>
                <a:gd name="connsiteX146" fmla="*/ 485740 w 2340181"/>
                <a:gd name="connsiteY146" fmla="*/ 2132224 h 2864386"/>
                <a:gd name="connsiteX147" fmla="*/ 454545 w 2340181"/>
                <a:gd name="connsiteY147" fmla="*/ 2104619 h 2864386"/>
                <a:gd name="connsiteX148" fmla="*/ 404471 w 2340181"/>
                <a:gd name="connsiteY148" fmla="*/ 2068110 h 2864386"/>
                <a:gd name="connsiteX149" fmla="*/ 348466 w 2340181"/>
                <a:gd name="connsiteY149" fmla="*/ 2010751 h 2864386"/>
                <a:gd name="connsiteX150" fmla="*/ 322031 w 2340181"/>
                <a:gd name="connsiteY150" fmla="*/ 1987360 h 2864386"/>
                <a:gd name="connsiteX151" fmla="*/ 294684 w 2340181"/>
                <a:gd name="connsiteY151" fmla="*/ 1955670 h 2864386"/>
                <a:gd name="connsiteX152" fmla="*/ 267483 w 2340181"/>
                <a:gd name="connsiteY152" fmla="*/ 1927812 h 2864386"/>
                <a:gd name="connsiteX153" fmla="*/ 254602 w 2340181"/>
                <a:gd name="connsiteY153" fmla="*/ 1909224 h 2864386"/>
                <a:gd name="connsiteX154" fmla="*/ 250887 w 2340181"/>
                <a:gd name="connsiteY154" fmla="*/ 1904919 h 2864386"/>
                <a:gd name="connsiteX155" fmla="*/ 187566 w 2340181"/>
                <a:gd name="connsiteY155" fmla="*/ 1816464 h 2864386"/>
                <a:gd name="connsiteX156" fmla="*/ 172620 w 2340181"/>
                <a:gd name="connsiteY156" fmla="*/ 1790919 h 2864386"/>
                <a:gd name="connsiteX157" fmla="*/ 155456 w 2340181"/>
                <a:gd name="connsiteY157" fmla="*/ 1766151 h 2864386"/>
                <a:gd name="connsiteX158" fmla="*/ 134183 w 2340181"/>
                <a:gd name="connsiteY158" fmla="*/ 1725224 h 2864386"/>
                <a:gd name="connsiteX159" fmla="*/ 132581 w 2340181"/>
                <a:gd name="connsiteY159" fmla="*/ 1722487 h 2864386"/>
                <a:gd name="connsiteX160" fmla="*/ 131033 w 2340181"/>
                <a:gd name="connsiteY160" fmla="*/ 1719165 h 2864386"/>
                <a:gd name="connsiteX161" fmla="*/ 109787 w 2340181"/>
                <a:gd name="connsiteY161" fmla="*/ 1678293 h 2864386"/>
                <a:gd name="connsiteX162" fmla="*/ 91633 w 2340181"/>
                <a:gd name="connsiteY162" fmla="*/ 1634616 h 2864386"/>
                <a:gd name="connsiteX163" fmla="*/ 86444 w 2340181"/>
                <a:gd name="connsiteY163" fmla="*/ 1623481 h 2864386"/>
                <a:gd name="connsiteX164" fmla="*/ 83151 w 2340181"/>
                <a:gd name="connsiteY164" fmla="*/ 1614211 h 2864386"/>
                <a:gd name="connsiteX165" fmla="*/ 71539 w 2340181"/>
                <a:gd name="connsiteY165" fmla="*/ 1586274 h 2864386"/>
                <a:gd name="connsiteX166" fmla="*/ 57210 w 2340181"/>
                <a:gd name="connsiteY166" fmla="*/ 1541172 h 2864386"/>
                <a:gd name="connsiteX167" fmla="*/ 49668 w 2340181"/>
                <a:gd name="connsiteY167" fmla="*/ 1519939 h 2864386"/>
                <a:gd name="connsiteX168" fmla="*/ 46728 w 2340181"/>
                <a:gd name="connsiteY168" fmla="*/ 1508184 h 2864386"/>
                <a:gd name="connsiteX169" fmla="*/ 41106 w 2340181"/>
                <a:gd name="connsiteY169" fmla="*/ 1490488 h 2864386"/>
                <a:gd name="connsiteX170" fmla="*/ 30755 w 2340181"/>
                <a:gd name="connsiteY170" fmla="*/ 1444308 h 2864386"/>
                <a:gd name="connsiteX171" fmla="*/ 22765 w 2340181"/>
                <a:gd name="connsiteY171" fmla="*/ 1412354 h 2864386"/>
                <a:gd name="connsiteX172" fmla="*/ 21134 w 2340181"/>
                <a:gd name="connsiteY172" fmla="*/ 1401383 h 2864386"/>
                <a:gd name="connsiteX173" fmla="*/ 18881 w 2340181"/>
                <a:gd name="connsiteY173" fmla="*/ 1391330 h 2864386"/>
                <a:gd name="connsiteX174" fmla="*/ 12237 w 2340181"/>
                <a:gd name="connsiteY174" fmla="*/ 1341523 h 2864386"/>
                <a:gd name="connsiteX175" fmla="*/ 6247 w 2340181"/>
                <a:gd name="connsiteY175" fmla="*/ 1301219 h 2864386"/>
                <a:gd name="connsiteX176" fmla="*/ 5888 w 2340181"/>
                <a:gd name="connsiteY176" fmla="*/ 1293921 h 2864386"/>
                <a:gd name="connsiteX177" fmla="*/ 5257 w 2340181"/>
                <a:gd name="connsiteY177" fmla="*/ 1289191 h 2864386"/>
                <a:gd name="connsiteX178" fmla="*/ 1748 w 2340181"/>
                <a:gd name="connsiteY178" fmla="*/ 1209802 h 2864386"/>
                <a:gd name="connsiteX179" fmla="*/ 627 w 2340181"/>
                <a:gd name="connsiteY179" fmla="*/ 1187027 h 2864386"/>
                <a:gd name="connsiteX180" fmla="*/ 687 w 2340181"/>
                <a:gd name="connsiteY180" fmla="*/ 1185805 h 2864386"/>
                <a:gd name="connsiteX181" fmla="*/ 628 w 2340181"/>
                <a:gd name="connsiteY181" fmla="*/ 1184466 h 2864386"/>
                <a:gd name="connsiteX182" fmla="*/ 5551 w 2340181"/>
                <a:gd name="connsiteY182" fmla="*/ 1086985 h 2864386"/>
                <a:gd name="connsiteX183" fmla="*/ 6247 w 2340181"/>
                <a:gd name="connsiteY183" fmla="*/ 1072835 h 2864386"/>
                <a:gd name="connsiteX184" fmla="*/ 6275 w 2340181"/>
                <a:gd name="connsiteY184" fmla="*/ 1072650 h 2864386"/>
                <a:gd name="connsiteX185" fmla="*/ 6662 w 2340181"/>
                <a:gd name="connsiteY185" fmla="*/ 1064982 h 2864386"/>
                <a:gd name="connsiteX186" fmla="*/ 714366 w 2340181"/>
                <a:gd name="connsiteY186" fmla="*/ 107687 h 2864386"/>
                <a:gd name="connsiteX187" fmla="*/ 739482 w 2340181"/>
                <a:gd name="connsiteY187" fmla="*/ 98494 h 2864386"/>
                <a:gd name="connsiteX188" fmla="*/ 777169 w 2340181"/>
                <a:gd name="connsiteY188" fmla="*/ 81972 h 2864386"/>
                <a:gd name="connsiteX189" fmla="*/ 1111336 w 2340181"/>
                <a:gd name="connsiteY189" fmla="*/ 2869 h 2864386"/>
                <a:gd name="connsiteX190" fmla="*/ 1163104 w 2340181"/>
                <a:gd name="connsiteY190" fmla="*/ 355 h 2864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2340181" h="2864386">
                  <a:moveTo>
                    <a:pt x="77511" y="2628485"/>
                  </a:moveTo>
                  <a:lnTo>
                    <a:pt x="765909" y="2628485"/>
                  </a:lnTo>
                  <a:cubicBezTo>
                    <a:pt x="808369" y="2628485"/>
                    <a:pt x="842791" y="2662907"/>
                    <a:pt x="842791" y="2705368"/>
                  </a:cubicBezTo>
                  <a:lnTo>
                    <a:pt x="842788" y="2705368"/>
                  </a:lnTo>
                  <a:cubicBezTo>
                    <a:pt x="842788" y="2747828"/>
                    <a:pt x="808366" y="2782250"/>
                    <a:pt x="765905" y="2782250"/>
                  </a:cubicBezTo>
                  <a:lnTo>
                    <a:pt x="77511" y="2782247"/>
                  </a:lnTo>
                  <a:cubicBezTo>
                    <a:pt x="56279" y="2782247"/>
                    <a:pt x="37058" y="2773641"/>
                    <a:pt x="23145" y="2759727"/>
                  </a:cubicBezTo>
                  <a:lnTo>
                    <a:pt x="22282" y="2757644"/>
                  </a:lnTo>
                  <a:lnTo>
                    <a:pt x="21426" y="2757067"/>
                  </a:lnTo>
                  <a:cubicBezTo>
                    <a:pt x="8188" y="2743829"/>
                    <a:pt x="0" y="2725541"/>
                    <a:pt x="0" y="2705341"/>
                  </a:cubicBezTo>
                  <a:cubicBezTo>
                    <a:pt x="0" y="2685141"/>
                    <a:pt x="8188" y="2666853"/>
                    <a:pt x="21426" y="2653616"/>
                  </a:cubicBezTo>
                  <a:lnTo>
                    <a:pt x="22311" y="2653019"/>
                  </a:lnTo>
                  <a:lnTo>
                    <a:pt x="23145" y="2651005"/>
                  </a:lnTo>
                  <a:cubicBezTo>
                    <a:pt x="37058" y="2637092"/>
                    <a:pt x="56279" y="2628485"/>
                    <a:pt x="77511" y="2628485"/>
                  </a:cubicBezTo>
                  <a:close/>
                  <a:moveTo>
                    <a:pt x="1574901" y="2628482"/>
                  </a:moveTo>
                  <a:lnTo>
                    <a:pt x="2263299" y="2628482"/>
                  </a:lnTo>
                  <a:cubicBezTo>
                    <a:pt x="2305759" y="2628482"/>
                    <a:pt x="2340181" y="2662904"/>
                    <a:pt x="2340181" y="2705364"/>
                  </a:cubicBezTo>
                  <a:lnTo>
                    <a:pt x="2340178" y="2705364"/>
                  </a:lnTo>
                  <a:cubicBezTo>
                    <a:pt x="2340178" y="2747825"/>
                    <a:pt x="2305756" y="2782247"/>
                    <a:pt x="2263295" y="2782247"/>
                  </a:cubicBezTo>
                  <a:lnTo>
                    <a:pt x="1574901" y="2782244"/>
                  </a:lnTo>
                  <a:cubicBezTo>
                    <a:pt x="1553672" y="2782244"/>
                    <a:pt x="1534452" y="2773637"/>
                    <a:pt x="1520538" y="2759724"/>
                  </a:cubicBezTo>
                  <a:lnTo>
                    <a:pt x="1520010" y="2758449"/>
                  </a:lnTo>
                  <a:lnTo>
                    <a:pt x="1517960" y="2757067"/>
                  </a:lnTo>
                  <a:cubicBezTo>
                    <a:pt x="1504722" y="2743829"/>
                    <a:pt x="1496534" y="2725541"/>
                    <a:pt x="1496534" y="2705341"/>
                  </a:cubicBezTo>
                  <a:cubicBezTo>
                    <a:pt x="1496534" y="2685141"/>
                    <a:pt x="1504722" y="2666853"/>
                    <a:pt x="1517960" y="2653616"/>
                  </a:cubicBezTo>
                  <a:lnTo>
                    <a:pt x="1520035" y="2652216"/>
                  </a:lnTo>
                  <a:lnTo>
                    <a:pt x="1520538" y="2651002"/>
                  </a:lnTo>
                  <a:cubicBezTo>
                    <a:pt x="1534452" y="2637088"/>
                    <a:pt x="1553672" y="2628482"/>
                    <a:pt x="1574901" y="2628482"/>
                  </a:cubicBezTo>
                  <a:close/>
                  <a:moveTo>
                    <a:pt x="1246122" y="1740357"/>
                  </a:moveTo>
                  <a:lnTo>
                    <a:pt x="1246122" y="1741290"/>
                  </a:lnTo>
                  <a:lnTo>
                    <a:pt x="1241692" y="1741290"/>
                  </a:lnTo>
                  <a:lnTo>
                    <a:pt x="1241692" y="2200276"/>
                  </a:lnTo>
                  <a:lnTo>
                    <a:pt x="1288246" y="2179760"/>
                  </a:lnTo>
                  <a:cubicBezTo>
                    <a:pt x="1383838" y="2116313"/>
                    <a:pt x="1466488" y="1985809"/>
                    <a:pt x="1525241" y="1812694"/>
                  </a:cubicBezTo>
                  <a:lnTo>
                    <a:pt x="1545716" y="1741290"/>
                  </a:lnTo>
                  <a:lnTo>
                    <a:pt x="1540904" y="1741290"/>
                  </a:lnTo>
                  <a:lnTo>
                    <a:pt x="1541279" y="1740357"/>
                  </a:lnTo>
                  <a:close/>
                  <a:moveTo>
                    <a:pt x="800660" y="1740357"/>
                  </a:moveTo>
                  <a:lnTo>
                    <a:pt x="809220" y="1770208"/>
                  </a:lnTo>
                  <a:lnTo>
                    <a:pt x="835264" y="1834940"/>
                  </a:lnTo>
                  <a:cubicBezTo>
                    <a:pt x="884048" y="1942455"/>
                    <a:pt x="945476" y="2040549"/>
                    <a:pt x="1017156" y="2126371"/>
                  </a:cubicBezTo>
                  <a:cubicBezTo>
                    <a:pt x="1036898" y="2145871"/>
                    <a:pt x="1058621" y="2161436"/>
                    <a:pt x="1082328" y="2174700"/>
                  </a:cubicBezTo>
                  <a:lnTo>
                    <a:pt x="1092360" y="2179200"/>
                  </a:lnTo>
                  <a:lnTo>
                    <a:pt x="1092360" y="1740357"/>
                  </a:lnTo>
                  <a:close/>
                  <a:moveTo>
                    <a:pt x="322432" y="1740357"/>
                  </a:moveTo>
                  <a:lnTo>
                    <a:pt x="332339" y="1757287"/>
                  </a:lnTo>
                  <a:lnTo>
                    <a:pt x="363369" y="1798390"/>
                  </a:lnTo>
                  <a:lnTo>
                    <a:pt x="426253" y="1874082"/>
                  </a:lnTo>
                  <a:lnTo>
                    <a:pt x="466745" y="1914840"/>
                  </a:lnTo>
                  <a:lnTo>
                    <a:pt x="546321" y="1984661"/>
                  </a:lnTo>
                  <a:lnTo>
                    <a:pt x="575878" y="2007365"/>
                  </a:lnTo>
                  <a:lnTo>
                    <a:pt x="699114" y="2084993"/>
                  </a:lnTo>
                  <a:lnTo>
                    <a:pt x="812149" y="2133040"/>
                  </a:lnTo>
                  <a:lnTo>
                    <a:pt x="755072" y="2043944"/>
                  </a:lnTo>
                  <a:cubicBezTo>
                    <a:pt x="725450" y="1989789"/>
                    <a:pt x="698625" y="1930147"/>
                    <a:pt x="675050" y="1865879"/>
                  </a:cubicBezTo>
                  <a:lnTo>
                    <a:pt x="638141" y="1740357"/>
                  </a:lnTo>
                  <a:close/>
                  <a:moveTo>
                    <a:pt x="1246122" y="1226418"/>
                  </a:moveTo>
                  <a:lnTo>
                    <a:pt x="1246122" y="1659204"/>
                  </a:lnTo>
                  <a:lnTo>
                    <a:pt x="1567633" y="1659204"/>
                  </a:lnTo>
                  <a:lnTo>
                    <a:pt x="1568030" y="1657905"/>
                  </a:lnTo>
                  <a:lnTo>
                    <a:pt x="1594077" y="1524120"/>
                  </a:lnTo>
                  <a:cubicBezTo>
                    <a:pt x="1602106" y="1471717"/>
                    <a:pt x="1608299" y="1417415"/>
                    <a:pt x="1612484" y="1361595"/>
                  </a:cubicBezTo>
                  <a:lnTo>
                    <a:pt x="1617497" y="1226418"/>
                  </a:lnTo>
                  <a:close/>
                  <a:moveTo>
                    <a:pt x="728103" y="1226418"/>
                  </a:moveTo>
                  <a:lnTo>
                    <a:pt x="732960" y="1357411"/>
                  </a:lnTo>
                  <a:cubicBezTo>
                    <a:pt x="737146" y="1413231"/>
                    <a:pt x="743339" y="1467533"/>
                    <a:pt x="751368" y="1519936"/>
                  </a:cubicBezTo>
                  <a:lnTo>
                    <a:pt x="778482" y="1659204"/>
                  </a:lnTo>
                  <a:lnTo>
                    <a:pt x="1092360" y="1659204"/>
                  </a:lnTo>
                  <a:lnTo>
                    <a:pt x="1092360" y="1226418"/>
                  </a:lnTo>
                  <a:close/>
                  <a:moveTo>
                    <a:pt x="156731" y="1226418"/>
                  </a:moveTo>
                  <a:lnTo>
                    <a:pt x="159199" y="1278529"/>
                  </a:lnTo>
                  <a:lnTo>
                    <a:pt x="159682" y="1285047"/>
                  </a:lnTo>
                  <a:lnTo>
                    <a:pt x="171861" y="1372041"/>
                  </a:lnTo>
                  <a:cubicBezTo>
                    <a:pt x="188116" y="1459660"/>
                    <a:pt x="215633" y="1543325"/>
                    <a:pt x="252851" y="1621479"/>
                  </a:cubicBezTo>
                  <a:lnTo>
                    <a:pt x="274930" y="1659204"/>
                  </a:lnTo>
                  <a:lnTo>
                    <a:pt x="614386" y="1659204"/>
                  </a:lnTo>
                  <a:lnTo>
                    <a:pt x="576224" y="1431636"/>
                  </a:lnTo>
                  <a:lnTo>
                    <a:pt x="565062" y="1226418"/>
                  </a:lnTo>
                  <a:close/>
                  <a:moveTo>
                    <a:pt x="1246122" y="714998"/>
                  </a:moveTo>
                  <a:lnTo>
                    <a:pt x="1246122" y="1145264"/>
                  </a:lnTo>
                  <a:lnTo>
                    <a:pt x="1616955" y="1145264"/>
                  </a:lnTo>
                  <a:lnTo>
                    <a:pt x="1610568" y="994509"/>
                  </a:lnTo>
                  <a:cubicBezTo>
                    <a:pt x="1605133" y="931219"/>
                    <a:pt x="1597108" y="869982"/>
                    <a:pt x="1586749" y="811369"/>
                  </a:cubicBezTo>
                  <a:lnTo>
                    <a:pt x="1564974" y="714998"/>
                  </a:lnTo>
                  <a:close/>
                  <a:moveTo>
                    <a:pt x="777968" y="714998"/>
                  </a:moveTo>
                  <a:lnTo>
                    <a:pt x="751368" y="851628"/>
                  </a:lnTo>
                  <a:cubicBezTo>
                    <a:pt x="743339" y="904031"/>
                    <a:pt x="737146" y="958334"/>
                    <a:pt x="732960" y="1014153"/>
                  </a:cubicBezTo>
                  <a:lnTo>
                    <a:pt x="728099" y="1145264"/>
                  </a:lnTo>
                  <a:lnTo>
                    <a:pt x="1092360" y="1145264"/>
                  </a:lnTo>
                  <a:lnTo>
                    <a:pt x="1092360" y="714998"/>
                  </a:lnTo>
                  <a:close/>
                  <a:moveTo>
                    <a:pt x="275021" y="714998"/>
                  </a:moveTo>
                  <a:lnTo>
                    <a:pt x="233727" y="796913"/>
                  </a:lnTo>
                  <a:lnTo>
                    <a:pt x="215781" y="843620"/>
                  </a:lnTo>
                  <a:lnTo>
                    <a:pt x="186403" y="936639"/>
                  </a:lnTo>
                  <a:lnTo>
                    <a:pt x="180139" y="964420"/>
                  </a:lnTo>
                  <a:lnTo>
                    <a:pt x="159957" y="1085295"/>
                  </a:lnTo>
                  <a:lnTo>
                    <a:pt x="158889" y="1099711"/>
                  </a:lnTo>
                  <a:lnTo>
                    <a:pt x="156731" y="1145264"/>
                  </a:lnTo>
                  <a:lnTo>
                    <a:pt x="565056" y="1145264"/>
                  </a:lnTo>
                  <a:lnTo>
                    <a:pt x="576224" y="939928"/>
                  </a:lnTo>
                  <a:lnTo>
                    <a:pt x="613943" y="714998"/>
                  </a:lnTo>
                  <a:close/>
                  <a:moveTo>
                    <a:pt x="812066" y="238654"/>
                  </a:moveTo>
                  <a:lnTo>
                    <a:pt x="748963" y="262294"/>
                  </a:lnTo>
                  <a:lnTo>
                    <a:pt x="655396" y="312918"/>
                  </a:lnTo>
                  <a:lnTo>
                    <a:pt x="621555" y="332385"/>
                  </a:lnTo>
                  <a:lnTo>
                    <a:pt x="600224" y="347988"/>
                  </a:lnTo>
                  <a:lnTo>
                    <a:pt x="503216" y="422502"/>
                  </a:lnTo>
                  <a:lnTo>
                    <a:pt x="405070" y="521293"/>
                  </a:lnTo>
                  <a:lnTo>
                    <a:pt x="319869" y="633844"/>
                  </a:lnTo>
                  <a:lnTo>
                    <a:pt x="637365" y="633844"/>
                  </a:lnTo>
                  <a:lnTo>
                    <a:pt x="675050" y="505685"/>
                  </a:lnTo>
                  <a:cubicBezTo>
                    <a:pt x="698625" y="441417"/>
                    <a:pt x="725450" y="381775"/>
                    <a:pt x="755072" y="327620"/>
                  </a:cubicBezTo>
                  <a:close/>
                  <a:moveTo>
                    <a:pt x="1092360" y="189526"/>
                  </a:moveTo>
                  <a:lnTo>
                    <a:pt x="1081622" y="194342"/>
                  </a:lnTo>
                  <a:cubicBezTo>
                    <a:pt x="1057918" y="207610"/>
                    <a:pt x="1036192" y="223175"/>
                    <a:pt x="1016450" y="242675"/>
                  </a:cubicBezTo>
                  <a:cubicBezTo>
                    <a:pt x="944770" y="328493"/>
                    <a:pt x="883341" y="426591"/>
                    <a:pt x="834562" y="534105"/>
                  </a:cubicBezTo>
                  <a:lnTo>
                    <a:pt x="813482" y="586493"/>
                  </a:lnTo>
                  <a:lnTo>
                    <a:pt x="799904" y="633844"/>
                  </a:lnTo>
                  <a:lnTo>
                    <a:pt x="1092360" y="633844"/>
                  </a:lnTo>
                  <a:close/>
                  <a:moveTo>
                    <a:pt x="1244404" y="180852"/>
                  </a:moveTo>
                  <a:lnTo>
                    <a:pt x="1244404" y="643091"/>
                  </a:lnTo>
                  <a:lnTo>
                    <a:pt x="1548628" y="643091"/>
                  </a:lnTo>
                  <a:lnTo>
                    <a:pt x="1498630" y="495726"/>
                  </a:lnTo>
                  <a:cubicBezTo>
                    <a:pt x="1442609" y="358205"/>
                    <a:pt x="1370182" y="254555"/>
                    <a:pt x="1288246" y="200172"/>
                  </a:cubicBezTo>
                  <a:close/>
                  <a:moveTo>
                    <a:pt x="1163104" y="0"/>
                  </a:moveTo>
                  <a:lnTo>
                    <a:pt x="1165557" y="235"/>
                  </a:lnTo>
                  <a:lnTo>
                    <a:pt x="1170404" y="0"/>
                  </a:lnTo>
                  <a:lnTo>
                    <a:pt x="1170404" y="701"/>
                  </a:lnTo>
                  <a:lnTo>
                    <a:pt x="1220138" y="5473"/>
                  </a:lnTo>
                  <a:cubicBezTo>
                    <a:pt x="1536061" y="66446"/>
                    <a:pt x="1782592" y="573492"/>
                    <a:pt x="1782592" y="1189966"/>
                  </a:cubicBezTo>
                  <a:cubicBezTo>
                    <a:pt x="1782592" y="1729380"/>
                    <a:pt x="1593842" y="2185015"/>
                    <a:pt x="1335011" y="2331342"/>
                  </a:cubicBezTo>
                  <a:lnTo>
                    <a:pt x="1236248" y="2368413"/>
                  </a:lnTo>
                  <a:lnTo>
                    <a:pt x="1236248" y="2520572"/>
                  </a:lnTo>
                  <a:lnTo>
                    <a:pt x="1250809" y="2520572"/>
                  </a:lnTo>
                  <a:lnTo>
                    <a:pt x="1299277" y="2553251"/>
                  </a:lnTo>
                  <a:cubicBezTo>
                    <a:pt x="1332260" y="2586233"/>
                    <a:pt x="1352661" y="2631801"/>
                    <a:pt x="1352661" y="2682128"/>
                  </a:cubicBezTo>
                  <a:cubicBezTo>
                    <a:pt x="1352661" y="2782785"/>
                    <a:pt x="1271060" y="2864386"/>
                    <a:pt x="1170403" y="2864386"/>
                  </a:cubicBezTo>
                  <a:cubicBezTo>
                    <a:pt x="1069746" y="2864386"/>
                    <a:pt x="988145" y="2782785"/>
                    <a:pt x="988145" y="2682128"/>
                  </a:cubicBezTo>
                  <a:cubicBezTo>
                    <a:pt x="988145" y="2631801"/>
                    <a:pt x="1008546" y="2586233"/>
                    <a:pt x="1041526" y="2553251"/>
                  </a:cubicBezTo>
                  <a:lnTo>
                    <a:pt x="1092360" y="2518980"/>
                  </a:lnTo>
                  <a:lnTo>
                    <a:pt x="1092360" y="2368457"/>
                  </a:lnTo>
                  <a:lnTo>
                    <a:pt x="996052" y="2354612"/>
                  </a:lnTo>
                  <a:cubicBezTo>
                    <a:pt x="882545" y="2332977"/>
                    <a:pt x="774623" y="2296404"/>
                    <a:pt x="674594" y="2247112"/>
                  </a:cubicBezTo>
                  <a:lnTo>
                    <a:pt x="603572" y="2203906"/>
                  </a:lnTo>
                  <a:lnTo>
                    <a:pt x="563273" y="2183895"/>
                  </a:lnTo>
                  <a:lnTo>
                    <a:pt x="525976" y="2156701"/>
                  </a:lnTo>
                  <a:lnTo>
                    <a:pt x="485740" y="2132224"/>
                  </a:lnTo>
                  <a:lnTo>
                    <a:pt x="454545" y="2104619"/>
                  </a:lnTo>
                  <a:lnTo>
                    <a:pt x="404471" y="2068110"/>
                  </a:lnTo>
                  <a:lnTo>
                    <a:pt x="348466" y="2010751"/>
                  </a:lnTo>
                  <a:lnTo>
                    <a:pt x="322031" y="1987360"/>
                  </a:lnTo>
                  <a:lnTo>
                    <a:pt x="294684" y="1955670"/>
                  </a:lnTo>
                  <a:lnTo>
                    <a:pt x="267483" y="1927812"/>
                  </a:lnTo>
                  <a:lnTo>
                    <a:pt x="254602" y="1909224"/>
                  </a:lnTo>
                  <a:lnTo>
                    <a:pt x="250887" y="1904919"/>
                  </a:lnTo>
                  <a:cubicBezTo>
                    <a:pt x="228448" y="1876409"/>
                    <a:pt x="207312" y="1846897"/>
                    <a:pt x="187566" y="1816464"/>
                  </a:cubicBezTo>
                  <a:lnTo>
                    <a:pt x="172620" y="1790919"/>
                  </a:lnTo>
                  <a:lnTo>
                    <a:pt x="155456" y="1766151"/>
                  </a:lnTo>
                  <a:lnTo>
                    <a:pt x="134183" y="1725224"/>
                  </a:lnTo>
                  <a:lnTo>
                    <a:pt x="132581" y="1722487"/>
                  </a:lnTo>
                  <a:lnTo>
                    <a:pt x="131033" y="1719165"/>
                  </a:lnTo>
                  <a:lnTo>
                    <a:pt x="109787" y="1678293"/>
                  </a:lnTo>
                  <a:lnTo>
                    <a:pt x="91633" y="1634616"/>
                  </a:lnTo>
                  <a:lnTo>
                    <a:pt x="86444" y="1623481"/>
                  </a:lnTo>
                  <a:lnTo>
                    <a:pt x="83151" y="1614211"/>
                  </a:lnTo>
                  <a:lnTo>
                    <a:pt x="71539" y="1586274"/>
                  </a:lnTo>
                  <a:lnTo>
                    <a:pt x="57210" y="1541172"/>
                  </a:lnTo>
                  <a:lnTo>
                    <a:pt x="49668" y="1519939"/>
                  </a:lnTo>
                  <a:lnTo>
                    <a:pt x="46728" y="1508184"/>
                  </a:lnTo>
                  <a:lnTo>
                    <a:pt x="41106" y="1490488"/>
                  </a:lnTo>
                  <a:lnTo>
                    <a:pt x="30755" y="1444308"/>
                  </a:lnTo>
                  <a:lnTo>
                    <a:pt x="22765" y="1412354"/>
                  </a:lnTo>
                  <a:lnTo>
                    <a:pt x="21134" y="1401383"/>
                  </a:lnTo>
                  <a:lnTo>
                    <a:pt x="18881" y="1391330"/>
                  </a:lnTo>
                  <a:lnTo>
                    <a:pt x="12237" y="1341523"/>
                  </a:lnTo>
                  <a:lnTo>
                    <a:pt x="6247" y="1301219"/>
                  </a:lnTo>
                  <a:lnTo>
                    <a:pt x="5888" y="1293921"/>
                  </a:lnTo>
                  <a:lnTo>
                    <a:pt x="5257" y="1289191"/>
                  </a:lnTo>
                  <a:lnTo>
                    <a:pt x="1748" y="1209802"/>
                  </a:lnTo>
                  <a:lnTo>
                    <a:pt x="627" y="1187027"/>
                  </a:lnTo>
                  <a:lnTo>
                    <a:pt x="687" y="1185805"/>
                  </a:lnTo>
                  <a:lnTo>
                    <a:pt x="628" y="1184466"/>
                  </a:lnTo>
                  <a:lnTo>
                    <a:pt x="5551" y="1086985"/>
                  </a:lnTo>
                  <a:lnTo>
                    <a:pt x="6247" y="1072835"/>
                  </a:lnTo>
                  <a:lnTo>
                    <a:pt x="6275" y="1072650"/>
                  </a:lnTo>
                  <a:lnTo>
                    <a:pt x="6662" y="1064982"/>
                  </a:lnTo>
                  <a:cubicBezTo>
                    <a:pt x="50548" y="632843"/>
                    <a:pt x="329886" y="270309"/>
                    <a:pt x="714366" y="107687"/>
                  </a:cubicBezTo>
                  <a:lnTo>
                    <a:pt x="739482" y="98494"/>
                  </a:lnTo>
                  <a:lnTo>
                    <a:pt x="777169" y="81972"/>
                  </a:lnTo>
                  <a:cubicBezTo>
                    <a:pt x="882203" y="41405"/>
                    <a:pt x="994361" y="14298"/>
                    <a:pt x="1111336" y="2869"/>
                  </a:cubicBezTo>
                  <a:lnTo>
                    <a:pt x="1163104" y="355"/>
                  </a:lnTo>
                  <a:close/>
                </a:path>
              </a:pathLst>
            </a:cu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sp>
          <p:nvSpPr>
            <p:cNvPr id="30" name="Moon 29"/>
            <p:cNvSpPr/>
            <p:nvPr/>
          </p:nvSpPr>
          <p:spPr>
            <a:xfrm flipH="1">
              <a:off x="7189140" y="67572"/>
              <a:ext cx="1084940" cy="2377330"/>
            </a:xfrm>
            <a:custGeom>
              <a:avLst/>
              <a:gdLst>
                <a:gd name="connsiteX0" fmla="*/ 1336602 w 1336602"/>
                <a:gd name="connsiteY0" fmla="*/ 2377330 h 2377330"/>
                <a:gd name="connsiteX1" fmla="*/ 0 w 1336602"/>
                <a:gd name="connsiteY1" fmla="*/ 1188665 h 2377330"/>
                <a:gd name="connsiteX2" fmla="*/ 1336602 w 1336602"/>
                <a:gd name="connsiteY2" fmla="*/ 0 h 2377330"/>
                <a:gd name="connsiteX3" fmla="*/ 1336602 w 1336602"/>
                <a:gd name="connsiteY3" fmla="*/ 2377330 h 2377330"/>
                <a:gd name="connsiteX0" fmla="*/ 1336602 w 1336602"/>
                <a:gd name="connsiteY0" fmla="*/ 2377330 h 2377330"/>
                <a:gd name="connsiteX1" fmla="*/ 0 w 1336602"/>
                <a:gd name="connsiteY1" fmla="*/ 1188665 h 2377330"/>
                <a:gd name="connsiteX2" fmla="*/ 1336602 w 1336602"/>
                <a:gd name="connsiteY2" fmla="*/ 0 h 2377330"/>
                <a:gd name="connsiteX3" fmla="*/ 1336602 w 1336602"/>
                <a:gd name="connsiteY3" fmla="*/ 2377330 h 2377330"/>
                <a:gd name="connsiteX0" fmla="*/ 1336602 w 1336602"/>
                <a:gd name="connsiteY0" fmla="*/ 2377330 h 2377330"/>
                <a:gd name="connsiteX1" fmla="*/ 0 w 1336602"/>
                <a:gd name="connsiteY1" fmla="*/ 1188665 h 2377330"/>
                <a:gd name="connsiteX2" fmla="*/ 1336602 w 1336602"/>
                <a:gd name="connsiteY2" fmla="*/ 0 h 2377330"/>
                <a:gd name="connsiteX3" fmla="*/ 1336602 w 1336602"/>
                <a:gd name="connsiteY3" fmla="*/ 2377330 h 2377330"/>
                <a:gd name="connsiteX0" fmla="*/ 1336602 w 1336602"/>
                <a:gd name="connsiteY0" fmla="*/ 2377330 h 2377330"/>
                <a:gd name="connsiteX1" fmla="*/ 0 w 1336602"/>
                <a:gd name="connsiteY1" fmla="*/ 1188665 h 2377330"/>
                <a:gd name="connsiteX2" fmla="*/ 1336602 w 1336602"/>
                <a:gd name="connsiteY2" fmla="*/ 0 h 2377330"/>
                <a:gd name="connsiteX3" fmla="*/ 1336602 w 1336602"/>
                <a:gd name="connsiteY3" fmla="*/ 2377330 h 2377330"/>
                <a:gd name="connsiteX0" fmla="*/ 1336602 w 1336602"/>
                <a:gd name="connsiteY0" fmla="*/ 2377330 h 2377330"/>
                <a:gd name="connsiteX1" fmla="*/ 0 w 1336602"/>
                <a:gd name="connsiteY1" fmla="*/ 1188665 h 2377330"/>
                <a:gd name="connsiteX2" fmla="*/ 1336602 w 1336602"/>
                <a:gd name="connsiteY2" fmla="*/ 0 h 2377330"/>
                <a:gd name="connsiteX3" fmla="*/ 1336602 w 1336602"/>
                <a:gd name="connsiteY3" fmla="*/ 2377330 h 2377330"/>
                <a:gd name="connsiteX0" fmla="*/ 1336602 w 1336602"/>
                <a:gd name="connsiteY0" fmla="*/ 2377330 h 2377330"/>
                <a:gd name="connsiteX1" fmla="*/ 0 w 1336602"/>
                <a:gd name="connsiteY1" fmla="*/ 1188665 h 2377330"/>
                <a:gd name="connsiteX2" fmla="*/ 1336602 w 1336602"/>
                <a:gd name="connsiteY2" fmla="*/ 0 h 2377330"/>
                <a:gd name="connsiteX3" fmla="*/ 1336602 w 1336602"/>
                <a:gd name="connsiteY3" fmla="*/ 2377330 h 2377330"/>
                <a:gd name="connsiteX0" fmla="*/ 1336602 w 1336602"/>
                <a:gd name="connsiteY0" fmla="*/ 2377330 h 2377330"/>
                <a:gd name="connsiteX1" fmla="*/ 0 w 1336602"/>
                <a:gd name="connsiteY1" fmla="*/ 1188665 h 2377330"/>
                <a:gd name="connsiteX2" fmla="*/ 1336602 w 1336602"/>
                <a:gd name="connsiteY2" fmla="*/ 0 h 2377330"/>
                <a:gd name="connsiteX3" fmla="*/ 1336602 w 1336602"/>
                <a:gd name="connsiteY3" fmla="*/ 2377330 h 2377330"/>
                <a:gd name="connsiteX0" fmla="*/ 1336602 w 1336602"/>
                <a:gd name="connsiteY0" fmla="*/ 2377330 h 2377330"/>
                <a:gd name="connsiteX1" fmla="*/ 0 w 1336602"/>
                <a:gd name="connsiteY1" fmla="*/ 1188665 h 2377330"/>
                <a:gd name="connsiteX2" fmla="*/ 1336602 w 1336602"/>
                <a:gd name="connsiteY2" fmla="*/ 0 h 2377330"/>
                <a:gd name="connsiteX3" fmla="*/ 1336602 w 1336602"/>
                <a:gd name="connsiteY3" fmla="*/ 2377330 h 2377330"/>
                <a:gd name="connsiteX0" fmla="*/ 1448553 w 1448553"/>
                <a:gd name="connsiteY0" fmla="*/ 2377330 h 2377330"/>
                <a:gd name="connsiteX1" fmla="*/ 0 w 1448553"/>
                <a:gd name="connsiteY1" fmla="*/ 1181680 h 2377330"/>
                <a:gd name="connsiteX2" fmla="*/ 1448553 w 1448553"/>
                <a:gd name="connsiteY2" fmla="*/ 0 h 2377330"/>
                <a:gd name="connsiteX3" fmla="*/ 1448553 w 1448553"/>
                <a:gd name="connsiteY3" fmla="*/ 2377330 h 2377330"/>
              </a:gdLst>
              <a:ahLst/>
              <a:cxnLst>
                <a:cxn ang="0">
                  <a:pos x="connsiteX0" y="connsiteY0"/>
                </a:cxn>
                <a:cxn ang="0">
                  <a:pos x="connsiteX1" y="connsiteY1"/>
                </a:cxn>
                <a:cxn ang="0">
                  <a:pos x="connsiteX2" y="connsiteY2"/>
                </a:cxn>
                <a:cxn ang="0">
                  <a:pos x="connsiteX3" y="connsiteY3"/>
                </a:cxn>
              </a:cxnLst>
              <a:rect l="l" t="t" r="r" b="b"/>
              <a:pathLst>
                <a:path w="1448553" h="2377330">
                  <a:moveTo>
                    <a:pt x="1448553" y="2377330"/>
                  </a:moveTo>
                  <a:cubicBezTo>
                    <a:pt x="710368" y="2377330"/>
                    <a:pt x="0" y="1838162"/>
                    <a:pt x="0" y="1181680"/>
                  </a:cubicBezTo>
                  <a:cubicBezTo>
                    <a:pt x="0" y="525198"/>
                    <a:pt x="710368" y="0"/>
                    <a:pt x="1448553" y="0"/>
                  </a:cubicBezTo>
                  <a:cubicBezTo>
                    <a:pt x="442045" y="413148"/>
                    <a:pt x="562868" y="2046732"/>
                    <a:pt x="1448553" y="2377330"/>
                  </a:cubicBezTo>
                  <a:close/>
                </a:path>
              </a:pathLst>
            </a:custGeom>
            <a:solidFill>
              <a:srgbClr val="4DA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grpSp>
      <p:grpSp>
        <p:nvGrpSpPr>
          <p:cNvPr id="48" name="Group 47"/>
          <p:cNvGrpSpPr/>
          <p:nvPr/>
        </p:nvGrpSpPr>
        <p:grpSpPr>
          <a:xfrm>
            <a:off x="4335783" y="3649506"/>
            <a:ext cx="989115" cy="971299"/>
            <a:chOff x="4138147" y="3579755"/>
            <a:chExt cx="1281882" cy="1258792"/>
          </a:xfrm>
        </p:grpSpPr>
        <p:sp>
          <p:nvSpPr>
            <p:cNvPr id="151" name="Freeform 150"/>
            <p:cNvSpPr/>
            <p:nvPr/>
          </p:nvSpPr>
          <p:spPr bwMode="auto">
            <a:xfrm>
              <a:off x="4481985" y="3579755"/>
              <a:ext cx="676482" cy="674166"/>
            </a:xfrm>
            <a:custGeom>
              <a:avLst/>
              <a:gdLst>
                <a:gd name="connsiteX0" fmla="*/ 312541 w 695325"/>
                <a:gd name="connsiteY0" fmla="*/ 360190 h 692945"/>
                <a:gd name="connsiteX1" fmla="*/ 695325 w 695325"/>
                <a:gd name="connsiteY1" fmla="*/ 360190 h 692945"/>
                <a:gd name="connsiteX2" fmla="*/ 695325 w 695325"/>
                <a:gd name="connsiteY2" fmla="*/ 692945 h 692945"/>
                <a:gd name="connsiteX3" fmla="*/ 312541 w 695325"/>
                <a:gd name="connsiteY3" fmla="*/ 637887 h 692945"/>
                <a:gd name="connsiteX4" fmla="*/ 0 w 695325"/>
                <a:gd name="connsiteY4" fmla="*/ 360190 h 692945"/>
                <a:gd name="connsiteX5" fmla="*/ 285109 w 695325"/>
                <a:gd name="connsiteY5" fmla="*/ 360190 h 692945"/>
                <a:gd name="connsiteX6" fmla="*/ 285109 w 695325"/>
                <a:gd name="connsiteY6" fmla="*/ 633941 h 692945"/>
                <a:gd name="connsiteX7" fmla="*/ 0 w 695325"/>
                <a:gd name="connsiteY7" fmla="*/ 592932 h 692945"/>
                <a:gd name="connsiteX8" fmla="*/ 285109 w 695325"/>
                <a:gd name="connsiteY8" fmla="*/ 47765 h 692945"/>
                <a:gd name="connsiteX9" fmla="*/ 285109 w 695325"/>
                <a:gd name="connsiteY9" fmla="*/ 332758 h 692945"/>
                <a:gd name="connsiteX10" fmla="*/ 0 w 695325"/>
                <a:gd name="connsiteY10" fmla="*/ 332758 h 692945"/>
                <a:gd name="connsiteX11" fmla="*/ 0 w 695325"/>
                <a:gd name="connsiteY11" fmla="*/ 80963 h 692945"/>
                <a:gd name="connsiteX12" fmla="*/ 695325 w 695325"/>
                <a:gd name="connsiteY12" fmla="*/ 0 h 692945"/>
                <a:gd name="connsiteX13" fmla="*/ 695325 w 695325"/>
                <a:gd name="connsiteY13" fmla="*/ 332758 h 692945"/>
                <a:gd name="connsiteX14" fmla="*/ 312541 w 695325"/>
                <a:gd name="connsiteY14" fmla="*/ 332758 h 692945"/>
                <a:gd name="connsiteX15" fmla="*/ 312541 w 695325"/>
                <a:gd name="connsiteY15" fmla="*/ 44571 h 69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5325" h="692945">
                  <a:moveTo>
                    <a:pt x="312541" y="360190"/>
                  </a:moveTo>
                  <a:lnTo>
                    <a:pt x="695325" y="360190"/>
                  </a:lnTo>
                  <a:lnTo>
                    <a:pt x="695325" y="692945"/>
                  </a:lnTo>
                  <a:lnTo>
                    <a:pt x="312541" y="637887"/>
                  </a:lnTo>
                  <a:close/>
                  <a:moveTo>
                    <a:pt x="0" y="360190"/>
                  </a:moveTo>
                  <a:lnTo>
                    <a:pt x="285109" y="360190"/>
                  </a:lnTo>
                  <a:lnTo>
                    <a:pt x="285109" y="633941"/>
                  </a:lnTo>
                  <a:lnTo>
                    <a:pt x="0" y="592932"/>
                  </a:lnTo>
                  <a:close/>
                  <a:moveTo>
                    <a:pt x="285109" y="47765"/>
                  </a:moveTo>
                  <a:lnTo>
                    <a:pt x="285109" y="332758"/>
                  </a:lnTo>
                  <a:lnTo>
                    <a:pt x="0" y="332758"/>
                  </a:lnTo>
                  <a:lnTo>
                    <a:pt x="0" y="80963"/>
                  </a:lnTo>
                  <a:close/>
                  <a:moveTo>
                    <a:pt x="695325" y="0"/>
                  </a:moveTo>
                  <a:lnTo>
                    <a:pt x="695325" y="332758"/>
                  </a:lnTo>
                  <a:lnTo>
                    <a:pt x="312541" y="332758"/>
                  </a:lnTo>
                  <a:lnTo>
                    <a:pt x="312541" y="44571"/>
                  </a:lnTo>
                  <a:close/>
                </a:path>
              </a:pathLst>
            </a:custGeom>
            <a:solidFill>
              <a:schemeClr val="bg1"/>
            </a:solidFill>
            <a:ln w="9525" cap="flat" cmpd="sng" algn="ctr">
              <a:no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p>
              <a:pPr algn="ctr" defTabSz="914126" eaLnBrk="0" fontAlgn="base" hangingPunct="0">
                <a:spcBef>
                  <a:spcPct val="0"/>
                </a:spcBef>
                <a:spcAft>
                  <a:spcPct val="0"/>
                </a:spcAft>
              </a:pPr>
              <a:endParaRPr lang="en-US" sz="1799" dirty="0">
                <a:solidFill>
                  <a:schemeClr val="bg1"/>
                </a:solidFill>
                <a:ea typeface="MS PGothic"/>
                <a:cs typeface="MS PGothic"/>
              </a:endParaRPr>
            </a:p>
          </p:txBody>
        </p:sp>
        <p:sp>
          <p:nvSpPr>
            <p:cNvPr id="152" name="TextBox 151"/>
            <p:cNvSpPr txBox="1"/>
            <p:nvPr/>
          </p:nvSpPr>
          <p:spPr>
            <a:xfrm>
              <a:off x="4138147" y="4240391"/>
              <a:ext cx="1281882" cy="598156"/>
            </a:xfrm>
            <a:prstGeom prst="rect">
              <a:avLst/>
            </a:prstGeom>
            <a:noFill/>
          </p:spPr>
          <p:txBody>
            <a:bodyPr wrap="none" rtlCol="0">
              <a:spAutoFit/>
            </a:bodyPr>
            <a:lstStyle/>
            <a:p>
              <a:r>
                <a:rPr lang="en-US" sz="2399"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Azure</a:t>
              </a:r>
            </a:p>
          </p:txBody>
        </p:sp>
      </p:grpSp>
      <p:grpSp>
        <p:nvGrpSpPr>
          <p:cNvPr id="50" name="Group 49"/>
          <p:cNvGrpSpPr/>
          <p:nvPr/>
        </p:nvGrpSpPr>
        <p:grpSpPr>
          <a:xfrm>
            <a:off x="4258030" y="2520492"/>
            <a:ext cx="2391837" cy="937879"/>
            <a:chOff x="4259140" y="2520255"/>
            <a:chExt cx="2392460" cy="938123"/>
          </a:xfrm>
        </p:grpSpPr>
        <p:sp>
          <p:nvSpPr>
            <p:cNvPr id="24" name="TextBox 23"/>
            <p:cNvSpPr txBox="1"/>
            <p:nvPr/>
          </p:nvSpPr>
          <p:spPr>
            <a:xfrm>
              <a:off x="4259140" y="3119824"/>
              <a:ext cx="2392460" cy="338554"/>
            </a:xfrm>
            <a:prstGeom prst="rect">
              <a:avLst/>
            </a:prstGeom>
            <a:noFill/>
          </p:spPr>
          <p:txBody>
            <a:bodyPr wrap="square" rtlCol="0">
              <a:spAutoFit/>
            </a:bodyPr>
            <a:lstStyle/>
            <a:p>
              <a:pPr algn="ctr" defTabSz="1218225"/>
              <a:r>
                <a:rPr lang="en-US" sz="1600" dirty="0">
                  <a:solidFill>
                    <a:schemeClr val="bg1"/>
                  </a:solidFill>
                </a:rPr>
                <a:t>CONNECT Edition</a:t>
              </a:r>
            </a:p>
          </p:txBody>
        </p:sp>
        <p:sp>
          <p:nvSpPr>
            <p:cNvPr id="153" name="Freeform 152"/>
            <p:cNvSpPr/>
            <p:nvPr/>
          </p:nvSpPr>
          <p:spPr bwMode="auto">
            <a:xfrm>
              <a:off x="5175264" y="2520255"/>
              <a:ext cx="560213" cy="560213"/>
            </a:xfrm>
            <a:custGeom>
              <a:avLst/>
              <a:gdLst>
                <a:gd name="connsiteX0" fmla="*/ 1157191 w 2551176"/>
                <a:gd name="connsiteY0" fmla="*/ 77788 h 2551176"/>
                <a:gd name="connsiteX1" fmla="*/ 1155085 w 2551176"/>
                <a:gd name="connsiteY1" fmla="*/ 79489 h 2551176"/>
                <a:gd name="connsiteX2" fmla="*/ 770484 w 2551176"/>
                <a:gd name="connsiteY2" fmla="*/ 698500 h 2551176"/>
                <a:gd name="connsiteX3" fmla="*/ 2259906 w 2551176"/>
                <a:gd name="connsiteY3" fmla="*/ 1756118 h 2551176"/>
                <a:gd name="connsiteX4" fmla="*/ 2464370 w 2551176"/>
                <a:gd name="connsiteY4" fmla="*/ 1788445 h 2551176"/>
                <a:gd name="connsiteX5" fmla="*/ 2464370 w 2551176"/>
                <a:gd name="connsiteY5" fmla="*/ 1602549 h 2551176"/>
                <a:gd name="connsiteX6" fmla="*/ 2462027 w 2551176"/>
                <a:gd name="connsiteY6" fmla="*/ 1606866 h 2551176"/>
                <a:gd name="connsiteX7" fmla="*/ 2462027 w 2551176"/>
                <a:gd name="connsiteY7" fmla="*/ 1593736 h 2551176"/>
                <a:gd name="connsiteX8" fmla="*/ 2314723 w 2551176"/>
                <a:gd name="connsiteY8" fmla="*/ 1568145 h 2551176"/>
                <a:gd name="connsiteX9" fmla="*/ 1510281 w 2551176"/>
                <a:gd name="connsiteY9" fmla="*/ 733425 h 2551176"/>
                <a:gd name="connsiteX10" fmla="*/ 1900172 w 2551176"/>
                <a:gd name="connsiteY10" fmla="*/ 100618 h 2551176"/>
                <a:gd name="connsiteX11" fmla="*/ 1936380 w 2551176"/>
                <a:gd name="connsiteY11" fmla="*/ 77788 h 2551176"/>
                <a:gd name="connsiteX12" fmla="*/ 426209 w 2551176"/>
                <a:gd name="connsiteY12" fmla="*/ 77788 h 2551176"/>
                <a:gd name="connsiteX13" fmla="*/ 80395 w 2551176"/>
                <a:gd name="connsiteY13" fmla="*/ 423602 h 2551176"/>
                <a:gd name="connsiteX14" fmla="*/ 80395 w 2551176"/>
                <a:gd name="connsiteY14" fmla="*/ 1278836 h 2551176"/>
                <a:gd name="connsiteX15" fmla="*/ 77966 w 2551176"/>
                <a:gd name="connsiteY15" fmla="*/ 1295551 h 2551176"/>
                <a:gd name="connsiteX16" fmla="*/ 2169736 w 2551176"/>
                <a:gd name="connsiteY16" fmla="*/ 1979228 h 2551176"/>
                <a:gd name="connsiteX17" fmla="*/ 2464370 w 2551176"/>
                <a:gd name="connsiteY17" fmla="*/ 1987852 h 2551176"/>
                <a:gd name="connsiteX18" fmla="*/ 2464370 w 2551176"/>
                <a:gd name="connsiteY18" fmla="*/ 1848677 h 2551176"/>
                <a:gd name="connsiteX19" fmla="*/ 2422279 w 2551176"/>
                <a:gd name="connsiteY19" fmla="*/ 1845115 h 2551176"/>
                <a:gd name="connsiteX20" fmla="*/ 2345032 w 2551176"/>
                <a:gd name="connsiteY20" fmla="*/ 1835922 h 2551176"/>
                <a:gd name="connsiteX21" fmla="*/ 581129 w 2551176"/>
                <a:gd name="connsiteY21" fmla="*/ 690863 h 2551176"/>
                <a:gd name="connsiteX22" fmla="*/ 870800 w 2551176"/>
                <a:gd name="connsiteY22" fmla="*/ 149305 h 2551176"/>
                <a:gd name="connsiteX23" fmla="*/ 948978 w 2551176"/>
                <a:gd name="connsiteY23" fmla="*/ 77788 h 2551176"/>
                <a:gd name="connsiteX24" fmla="*/ 425205 w 2551176"/>
                <a:gd name="connsiteY24" fmla="*/ 0 h 2551176"/>
                <a:gd name="connsiteX25" fmla="*/ 1103923 w 2551176"/>
                <a:gd name="connsiteY25" fmla="*/ 0 h 2551176"/>
                <a:gd name="connsiteX26" fmla="*/ 1103921 w 2551176"/>
                <a:gd name="connsiteY26" fmla="*/ 1 h 2551176"/>
                <a:gd name="connsiteX27" fmla="*/ 1232005 w 2551176"/>
                <a:gd name="connsiteY27" fmla="*/ 1 h 2551176"/>
                <a:gd name="connsiteX28" fmla="*/ 1232007 w 2551176"/>
                <a:gd name="connsiteY28" fmla="*/ 0 h 2551176"/>
                <a:gd name="connsiteX29" fmla="*/ 1751463 w 2551176"/>
                <a:gd name="connsiteY29" fmla="*/ 0 h 2551176"/>
                <a:gd name="connsiteX30" fmla="*/ 2123355 w 2551176"/>
                <a:gd name="connsiteY30" fmla="*/ 0 h 2551176"/>
                <a:gd name="connsiteX31" fmla="*/ 2548560 w 2551176"/>
                <a:gd name="connsiteY31" fmla="*/ 425205 h 2551176"/>
                <a:gd name="connsiteX32" fmla="*/ 2548560 w 2551176"/>
                <a:gd name="connsiteY32" fmla="*/ 509588 h 2551176"/>
                <a:gd name="connsiteX33" fmla="*/ 2551176 w 2551176"/>
                <a:gd name="connsiteY33" fmla="*/ 509588 h 2551176"/>
                <a:gd name="connsiteX34" fmla="*/ 2551176 w 2551176"/>
                <a:gd name="connsiteY34" fmla="*/ 1533524 h 2551176"/>
                <a:gd name="connsiteX35" fmla="*/ 2551176 w 2551176"/>
                <a:gd name="connsiteY35" fmla="*/ 1843014 h 2551176"/>
                <a:gd name="connsiteX36" fmla="*/ 2551176 w 2551176"/>
                <a:gd name="connsiteY36" fmla="*/ 1987943 h 2551176"/>
                <a:gd name="connsiteX37" fmla="*/ 2551176 w 2551176"/>
                <a:gd name="connsiteY37" fmla="*/ 2083593 h 2551176"/>
                <a:gd name="connsiteX38" fmla="*/ 2551176 w 2551176"/>
                <a:gd name="connsiteY38" fmla="*/ 2125971 h 2551176"/>
                <a:gd name="connsiteX39" fmla="*/ 2125971 w 2551176"/>
                <a:gd name="connsiteY39" fmla="*/ 2551176 h 2551176"/>
                <a:gd name="connsiteX40" fmla="*/ 425205 w 2551176"/>
                <a:gd name="connsiteY40" fmla="*/ 2551176 h 2551176"/>
                <a:gd name="connsiteX41" fmla="*/ 0 w 2551176"/>
                <a:gd name="connsiteY41" fmla="*/ 2125971 h 2551176"/>
                <a:gd name="connsiteX42" fmla="*/ 0 w 2551176"/>
                <a:gd name="connsiteY42" fmla="*/ 425205 h 2551176"/>
                <a:gd name="connsiteX43" fmla="*/ 425205 w 2551176"/>
                <a:gd name="connsiteY43" fmla="*/ 0 h 2551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551176" h="2551176">
                  <a:moveTo>
                    <a:pt x="1157191" y="77788"/>
                  </a:moveTo>
                  <a:lnTo>
                    <a:pt x="1155085" y="79489"/>
                  </a:lnTo>
                  <a:cubicBezTo>
                    <a:pt x="957294" y="244309"/>
                    <a:pt x="776732" y="444118"/>
                    <a:pt x="770484" y="698500"/>
                  </a:cubicBezTo>
                  <a:cubicBezTo>
                    <a:pt x="761148" y="1078655"/>
                    <a:pt x="1206965" y="1563179"/>
                    <a:pt x="2259906" y="1756118"/>
                  </a:cubicBezTo>
                  <a:lnTo>
                    <a:pt x="2464370" y="1788445"/>
                  </a:lnTo>
                  <a:lnTo>
                    <a:pt x="2464370" y="1602549"/>
                  </a:lnTo>
                  <a:lnTo>
                    <a:pt x="2462027" y="1606866"/>
                  </a:lnTo>
                  <a:lnTo>
                    <a:pt x="2462027" y="1593736"/>
                  </a:lnTo>
                  <a:lnTo>
                    <a:pt x="2314723" y="1568145"/>
                  </a:lnTo>
                  <a:cubicBezTo>
                    <a:pt x="1844219" y="1446025"/>
                    <a:pt x="1505072" y="1075482"/>
                    <a:pt x="1510281" y="733425"/>
                  </a:cubicBezTo>
                  <a:cubicBezTo>
                    <a:pt x="1513754" y="505388"/>
                    <a:pt x="1662677" y="268488"/>
                    <a:pt x="1900172" y="100618"/>
                  </a:cubicBezTo>
                  <a:lnTo>
                    <a:pt x="1936380" y="77788"/>
                  </a:lnTo>
                  <a:close/>
                  <a:moveTo>
                    <a:pt x="426209" y="77788"/>
                  </a:moveTo>
                  <a:cubicBezTo>
                    <a:pt x="235221" y="77788"/>
                    <a:pt x="80395" y="232614"/>
                    <a:pt x="80395" y="423602"/>
                  </a:cubicBezTo>
                  <a:lnTo>
                    <a:pt x="80395" y="1278836"/>
                  </a:lnTo>
                  <a:lnTo>
                    <a:pt x="77966" y="1295551"/>
                  </a:lnTo>
                  <a:cubicBezTo>
                    <a:pt x="71136" y="1295898"/>
                    <a:pt x="698572" y="1898109"/>
                    <a:pt x="2169736" y="1979228"/>
                  </a:cubicBezTo>
                  <a:lnTo>
                    <a:pt x="2464370" y="1987852"/>
                  </a:lnTo>
                  <a:lnTo>
                    <a:pt x="2464370" y="1848677"/>
                  </a:lnTo>
                  <a:lnTo>
                    <a:pt x="2422279" y="1845115"/>
                  </a:lnTo>
                  <a:cubicBezTo>
                    <a:pt x="2399175" y="1842587"/>
                    <a:pt x="2375025" y="1839529"/>
                    <a:pt x="2345032" y="1835922"/>
                  </a:cubicBezTo>
                  <a:cubicBezTo>
                    <a:pt x="1065366" y="1682018"/>
                    <a:pt x="559557" y="1080171"/>
                    <a:pt x="581129" y="690863"/>
                  </a:cubicBezTo>
                  <a:cubicBezTo>
                    <a:pt x="586400" y="503872"/>
                    <a:pt x="688738" y="326213"/>
                    <a:pt x="870800" y="149305"/>
                  </a:cubicBezTo>
                  <a:lnTo>
                    <a:pt x="948978" y="77788"/>
                  </a:lnTo>
                  <a:close/>
                  <a:moveTo>
                    <a:pt x="425205" y="0"/>
                  </a:moveTo>
                  <a:lnTo>
                    <a:pt x="1103923" y="0"/>
                  </a:lnTo>
                  <a:lnTo>
                    <a:pt x="1103921" y="1"/>
                  </a:lnTo>
                  <a:lnTo>
                    <a:pt x="1232005" y="1"/>
                  </a:lnTo>
                  <a:lnTo>
                    <a:pt x="1232007" y="0"/>
                  </a:lnTo>
                  <a:lnTo>
                    <a:pt x="1751463" y="0"/>
                  </a:lnTo>
                  <a:lnTo>
                    <a:pt x="2123355" y="0"/>
                  </a:lnTo>
                  <a:cubicBezTo>
                    <a:pt x="2358189" y="0"/>
                    <a:pt x="2548560" y="190371"/>
                    <a:pt x="2548560" y="425205"/>
                  </a:cubicBezTo>
                  <a:lnTo>
                    <a:pt x="2548560" y="509588"/>
                  </a:lnTo>
                  <a:lnTo>
                    <a:pt x="2551176" y="509588"/>
                  </a:lnTo>
                  <a:lnTo>
                    <a:pt x="2551176" y="1533524"/>
                  </a:lnTo>
                  <a:lnTo>
                    <a:pt x="2551176" y="1843014"/>
                  </a:lnTo>
                  <a:lnTo>
                    <a:pt x="2551176" y="1987943"/>
                  </a:lnTo>
                  <a:lnTo>
                    <a:pt x="2551176" y="2083593"/>
                  </a:lnTo>
                  <a:lnTo>
                    <a:pt x="2551176" y="2125971"/>
                  </a:lnTo>
                  <a:cubicBezTo>
                    <a:pt x="2551176" y="2360805"/>
                    <a:pt x="2360805" y="2551176"/>
                    <a:pt x="2125971" y="2551176"/>
                  </a:cubicBezTo>
                  <a:lnTo>
                    <a:pt x="425205" y="2551176"/>
                  </a:lnTo>
                  <a:cubicBezTo>
                    <a:pt x="190371" y="2551176"/>
                    <a:pt x="0" y="2360805"/>
                    <a:pt x="0" y="2125971"/>
                  </a:cubicBezTo>
                  <a:lnTo>
                    <a:pt x="0" y="425205"/>
                  </a:lnTo>
                  <a:cubicBezTo>
                    <a:pt x="0" y="190371"/>
                    <a:pt x="190371" y="0"/>
                    <a:pt x="425205" y="0"/>
                  </a:cubicBezTo>
                  <a:close/>
                </a:path>
              </a:pathLst>
            </a:custGeom>
            <a:solidFill>
              <a:schemeClr val="bg1"/>
            </a:solidFill>
            <a:ln w="9525" cap="flat" cmpd="sng" algn="ctr">
              <a:no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p>
              <a:pPr algn="ctr" defTabSz="914126" eaLnBrk="0" fontAlgn="base" hangingPunct="0">
                <a:spcBef>
                  <a:spcPct val="0"/>
                </a:spcBef>
                <a:spcAft>
                  <a:spcPct val="0"/>
                </a:spcAft>
              </a:pPr>
              <a:endParaRPr lang="en-US" sz="1799" dirty="0">
                <a:solidFill>
                  <a:schemeClr val="bg1"/>
                </a:solidFill>
                <a:ea typeface="MS PGothic"/>
                <a:cs typeface="MS PGothic"/>
              </a:endParaRPr>
            </a:p>
          </p:txBody>
        </p:sp>
      </p:grpSp>
      <p:grpSp>
        <p:nvGrpSpPr>
          <p:cNvPr id="51" name="Group 50"/>
          <p:cNvGrpSpPr/>
          <p:nvPr/>
        </p:nvGrpSpPr>
        <p:grpSpPr>
          <a:xfrm>
            <a:off x="5564477" y="3490357"/>
            <a:ext cx="2391837" cy="1141576"/>
            <a:chOff x="5622994" y="3497733"/>
            <a:chExt cx="2392460" cy="1141873"/>
          </a:xfrm>
        </p:grpSpPr>
        <p:grpSp>
          <p:nvGrpSpPr>
            <p:cNvPr id="154" name="Group 153"/>
            <p:cNvGrpSpPr/>
            <p:nvPr/>
          </p:nvGrpSpPr>
          <p:grpSpPr>
            <a:xfrm>
              <a:off x="6442949" y="3497733"/>
              <a:ext cx="702180" cy="658917"/>
              <a:chOff x="6874507" y="2534858"/>
              <a:chExt cx="2772931" cy="2602085"/>
            </a:xfrm>
            <a:solidFill>
              <a:schemeClr val="bg1"/>
            </a:solidFill>
          </p:grpSpPr>
          <p:sp>
            <p:nvSpPr>
              <p:cNvPr id="155" name="Freeform 154"/>
              <p:cNvSpPr/>
              <p:nvPr/>
            </p:nvSpPr>
            <p:spPr bwMode="auto">
              <a:xfrm rot="13190731">
                <a:off x="7021880" y="3471394"/>
                <a:ext cx="968472" cy="1665549"/>
              </a:xfrm>
              <a:custGeom>
                <a:avLst/>
                <a:gdLst>
                  <a:gd name="connsiteX0" fmla="*/ 688459 w 968472"/>
                  <a:gd name="connsiteY0" fmla="*/ 1479567 h 1665549"/>
                  <a:gd name="connsiteX1" fmla="*/ 272913 w 968472"/>
                  <a:gd name="connsiteY1" fmla="*/ 1665549 h 1665549"/>
                  <a:gd name="connsiteX2" fmla="*/ 271667 w 968472"/>
                  <a:gd name="connsiteY2" fmla="*/ 689281 h 1665549"/>
                  <a:gd name="connsiteX3" fmla="*/ 271700 w 968472"/>
                  <a:gd name="connsiteY3" fmla="*/ 639061 h 1665549"/>
                  <a:gd name="connsiteX4" fmla="*/ 0 w 968472"/>
                  <a:gd name="connsiteY4" fmla="*/ 764866 h 1665549"/>
                  <a:gd name="connsiteX5" fmla="*/ 483322 w 968472"/>
                  <a:gd name="connsiteY5" fmla="*/ 0 h 1665549"/>
                  <a:gd name="connsiteX6" fmla="*/ 968472 w 968472"/>
                  <a:gd name="connsiteY6" fmla="*/ 316435 h 1665549"/>
                  <a:gd name="connsiteX7" fmla="*/ 688409 w 968472"/>
                  <a:gd name="connsiteY7" fmla="*/ 446112 h 1665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8472" h="1665549">
                    <a:moveTo>
                      <a:pt x="688459" y="1479567"/>
                    </a:moveTo>
                    <a:lnTo>
                      <a:pt x="272913" y="1665549"/>
                    </a:lnTo>
                    <a:cubicBezTo>
                      <a:pt x="273437" y="1293829"/>
                      <a:pt x="271707" y="1033223"/>
                      <a:pt x="271667" y="689281"/>
                    </a:cubicBezTo>
                    <a:lnTo>
                      <a:pt x="271700" y="639061"/>
                    </a:lnTo>
                    <a:lnTo>
                      <a:pt x="0" y="764866"/>
                    </a:lnTo>
                    <a:lnTo>
                      <a:pt x="483322" y="0"/>
                    </a:lnTo>
                    <a:lnTo>
                      <a:pt x="968472" y="316435"/>
                    </a:lnTo>
                    <a:lnTo>
                      <a:pt x="688409" y="446112"/>
                    </a:lnTo>
                    <a:close/>
                  </a:path>
                </a:pathLst>
              </a:custGeom>
              <a:grpFill/>
              <a:ln w="9525" cap="flat" cmpd="sng" algn="ctr">
                <a:no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p>
                <a:pPr algn="ctr" defTabSz="914126" eaLnBrk="0" fontAlgn="base" hangingPunct="0">
                  <a:spcBef>
                    <a:spcPct val="0"/>
                  </a:spcBef>
                  <a:spcAft>
                    <a:spcPct val="0"/>
                  </a:spcAft>
                </a:pPr>
                <a:endParaRPr lang="en-US" sz="1799" dirty="0">
                  <a:solidFill>
                    <a:schemeClr val="bg1"/>
                  </a:solidFill>
                  <a:ea typeface="MS PGothic"/>
                  <a:cs typeface="MS PGothic"/>
                </a:endParaRPr>
              </a:p>
            </p:txBody>
          </p:sp>
          <p:sp>
            <p:nvSpPr>
              <p:cNvPr id="156" name="Freeform 155"/>
              <p:cNvSpPr/>
              <p:nvPr/>
            </p:nvSpPr>
            <p:spPr bwMode="auto">
              <a:xfrm rot="7868983" flipV="1">
                <a:off x="6990412" y="2688050"/>
                <a:ext cx="1204072" cy="1435882"/>
              </a:xfrm>
              <a:custGeom>
                <a:avLst/>
                <a:gdLst>
                  <a:gd name="connsiteX0" fmla="*/ 136820 w 1204072"/>
                  <a:gd name="connsiteY0" fmla="*/ 490994 h 1435882"/>
                  <a:gd name="connsiteX1" fmla="*/ 433416 w 1204072"/>
                  <a:gd name="connsiteY1" fmla="*/ 490994 h 1435882"/>
                  <a:gd name="connsiteX2" fmla="*/ 349032 w 1204072"/>
                  <a:gd name="connsiteY2" fmla="*/ 673322 h 1435882"/>
                  <a:gd name="connsiteX3" fmla="*/ 0 w 1204072"/>
                  <a:gd name="connsiteY3" fmla="*/ 1430114 h 1435882"/>
                  <a:gd name="connsiteX4" fmla="*/ 455230 w 1204072"/>
                  <a:gd name="connsiteY4" fmla="*/ 1435882 h 1435882"/>
                  <a:gd name="connsiteX5" fmla="*/ 892521 w 1204072"/>
                  <a:gd name="connsiteY5" fmla="*/ 490994 h 1435882"/>
                  <a:gd name="connsiteX6" fmla="*/ 1204072 w 1204072"/>
                  <a:gd name="connsiteY6" fmla="*/ 490994 h 1435882"/>
                  <a:gd name="connsiteX7" fmla="*/ 896784 w 1204072"/>
                  <a:gd name="connsiteY7" fmla="*/ 0 h 1435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04072" h="1435882">
                    <a:moveTo>
                      <a:pt x="136820" y="490994"/>
                    </a:moveTo>
                    <a:lnTo>
                      <a:pt x="433416" y="490994"/>
                    </a:lnTo>
                    <a:lnTo>
                      <a:pt x="349032" y="673322"/>
                    </a:lnTo>
                    <a:cubicBezTo>
                      <a:pt x="232688" y="925586"/>
                      <a:pt x="134241" y="1141157"/>
                      <a:pt x="0" y="1430114"/>
                    </a:cubicBezTo>
                    <a:lnTo>
                      <a:pt x="455230" y="1435882"/>
                    </a:lnTo>
                    <a:lnTo>
                      <a:pt x="892521" y="490994"/>
                    </a:lnTo>
                    <a:lnTo>
                      <a:pt x="1204072" y="490994"/>
                    </a:lnTo>
                    <a:lnTo>
                      <a:pt x="896784" y="0"/>
                    </a:lnTo>
                    <a:close/>
                  </a:path>
                </a:pathLst>
              </a:custGeom>
              <a:grpFill/>
              <a:ln w="9525" cap="flat" cmpd="sng" algn="ctr">
                <a:no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p>
                <a:pPr algn="ctr" defTabSz="914126" eaLnBrk="0" fontAlgn="base" hangingPunct="0">
                  <a:spcBef>
                    <a:spcPct val="0"/>
                  </a:spcBef>
                  <a:spcAft>
                    <a:spcPct val="0"/>
                  </a:spcAft>
                </a:pPr>
                <a:endParaRPr lang="en-US" sz="1799" dirty="0">
                  <a:solidFill>
                    <a:schemeClr val="bg1"/>
                  </a:solidFill>
                  <a:ea typeface="MS PGothic"/>
                  <a:cs typeface="MS PGothic"/>
                </a:endParaRPr>
              </a:p>
            </p:txBody>
          </p:sp>
          <p:sp>
            <p:nvSpPr>
              <p:cNvPr id="157" name="Freeform 156"/>
              <p:cNvSpPr/>
              <p:nvPr/>
            </p:nvSpPr>
            <p:spPr bwMode="auto">
              <a:xfrm rot="11700000" flipH="1" flipV="1">
                <a:off x="8431482" y="2534858"/>
                <a:ext cx="1198042" cy="1428817"/>
              </a:xfrm>
              <a:custGeom>
                <a:avLst/>
                <a:gdLst>
                  <a:gd name="connsiteX0" fmla="*/ 890754 w 1198042"/>
                  <a:gd name="connsiteY0" fmla="*/ 0 h 1428817"/>
                  <a:gd name="connsiteX1" fmla="*/ 1198042 w 1198042"/>
                  <a:gd name="connsiteY1" fmla="*/ 490994 h 1428817"/>
                  <a:gd name="connsiteX2" fmla="*/ 889415 w 1198042"/>
                  <a:gd name="connsiteY2" fmla="*/ 490994 h 1428817"/>
                  <a:gd name="connsiteX3" fmla="*/ 455230 w 1198042"/>
                  <a:gd name="connsiteY3" fmla="*/ 1428817 h 1428817"/>
                  <a:gd name="connsiteX4" fmla="*/ 0 w 1198042"/>
                  <a:gd name="connsiteY4" fmla="*/ 1422984 h 1428817"/>
                  <a:gd name="connsiteX5" fmla="*/ 409072 w 1198042"/>
                  <a:gd name="connsiteY5" fmla="*/ 536552 h 1428817"/>
                  <a:gd name="connsiteX6" fmla="*/ 430202 w 1198042"/>
                  <a:gd name="connsiteY6" fmla="*/ 490994 h 1428817"/>
                  <a:gd name="connsiteX7" fmla="*/ 130790 w 1198042"/>
                  <a:gd name="connsiteY7" fmla="*/ 490994 h 1428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8042" h="1428817">
                    <a:moveTo>
                      <a:pt x="890754" y="0"/>
                    </a:moveTo>
                    <a:lnTo>
                      <a:pt x="1198042" y="490994"/>
                    </a:lnTo>
                    <a:lnTo>
                      <a:pt x="889415" y="490994"/>
                    </a:lnTo>
                    <a:lnTo>
                      <a:pt x="455230" y="1428817"/>
                    </a:lnTo>
                    <a:lnTo>
                      <a:pt x="0" y="1422984"/>
                    </a:lnTo>
                    <a:cubicBezTo>
                      <a:pt x="156662" y="1085889"/>
                      <a:pt x="264593" y="848676"/>
                      <a:pt x="409072" y="536552"/>
                    </a:cubicBezTo>
                    <a:lnTo>
                      <a:pt x="430202" y="490994"/>
                    </a:lnTo>
                    <a:lnTo>
                      <a:pt x="130790" y="490994"/>
                    </a:lnTo>
                    <a:close/>
                  </a:path>
                </a:pathLst>
              </a:custGeom>
              <a:grpFill/>
              <a:ln w="9525" cap="flat" cmpd="sng" algn="ctr">
                <a:no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p>
                <a:pPr algn="ctr" defTabSz="914126" eaLnBrk="0" fontAlgn="base" hangingPunct="0">
                  <a:spcBef>
                    <a:spcPct val="0"/>
                  </a:spcBef>
                  <a:spcAft>
                    <a:spcPct val="0"/>
                  </a:spcAft>
                </a:pPr>
                <a:endParaRPr lang="en-US" sz="1799" dirty="0">
                  <a:solidFill>
                    <a:schemeClr val="bg1"/>
                  </a:solidFill>
                  <a:ea typeface="MS PGothic"/>
                  <a:cs typeface="MS PGothic"/>
                </a:endParaRPr>
              </a:p>
            </p:txBody>
          </p:sp>
          <p:sp>
            <p:nvSpPr>
              <p:cNvPr id="158" name="Freeform 157"/>
              <p:cNvSpPr/>
              <p:nvPr/>
            </p:nvSpPr>
            <p:spPr bwMode="auto">
              <a:xfrm rot="17178746" flipV="1">
                <a:off x="8326303" y="3338525"/>
                <a:ext cx="968536" cy="1673734"/>
              </a:xfrm>
              <a:custGeom>
                <a:avLst/>
                <a:gdLst>
                  <a:gd name="connsiteX0" fmla="*/ 675972 w 968536"/>
                  <a:gd name="connsiteY0" fmla="*/ 1487752 h 1673734"/>
                  <a:gd name="connsiteX1" fmla="*/ 675922 w 968536"/>
                  <a:gd name="connsiteY1" fmla="*/ 451943 h 1673734"/>
                  <a:gd name="connsiteX2" fmla="*/ 968536 w 968536"/>
                  <a:gd name="connsiteY2" fmla="*/ 316505 h 1673734"/>
                  <a:gd name="connsiteX3" fmla="*/ 483432 w 968536"/>
                  <a:gd name="connsiteY3" fmla="*/ 0 h 1673734"/>
                  <a:gd name="connsiteX4" fmla="*/ 0 w 968536"/>
                  <a:gd name="connsiteY4" fmla="*/ 764797 h 1673734"/>
                  <a:gd name="connsiteX5" fmla="*/ 259282 w 968536"/>
                  <a:gd name="connsiteY5" fmla="*/ 644786 h 1673734"/>
                  <a:gd name="connsiteX6" fmla="*/ 259289 w 968536"/>
                  <a:gd name="connsiteY6" fmla="*/ 840334 h 1673734"/>
                  <a:gd name="connsiteX7" fmla="*/ 260426 w 968536"/>
                  <a:gd name="connsiteY7" fmla="*/ 1673734 h 167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8536" h="1673734">
                    <a:moveTo>
                      <a:pt x="675972" y="1487752"/>
                    </a:moveTo>
                    <a:lnTo>
                      <a:pt x="675922" y="451943"/>
                    </a:lnTo>
                    <a:lnTo>
                      <a:pt x="968536" y="316505"/>
                    </a:lnTo>
                    <a:lnTo>
                      <a:pt x="483432" y="0"/>
                    </a:lnTo>
                    <a:lnTo>
                      <a:pt x="0" y="764797"/>
                    </a:lnTo>
                    <a:lnTo>
                      <a:pt x="259282" y="644786"/>
                    </a:lnTo>
                    <a:lnTo>
                      <a:pt x="259289" y="840334"/>
                    </a:lnTo>
                    <a:cubicBezTo>
                      <a:pt x="259668" y="1118134"/>
                      <a:pt x="260875" y="1355117"/>
                      <a:pt x="260426" y="1673734"/>
                    </a:cubicBezTo>
                    <a:close/>
                  </a:path>
                </a:pathLst>
              </a:custGeom>
              <a:grpFill/>
              <a:ln w="9525" cap="flat" cmpd="sng" algn="ctr">
                <a:no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p>
                <a:pPr algn="ctr" defTabSz="914126" eaLnBrk="0" fontAlgn="base" hangingPunct="0">
                  <a:spcBef>
                    <a:spcPct val="0"/>
                  </a:spcBef>
                  <a:spcAft>
                    <a:spcPct val="0"/>
                  </a:spcAft>
                </a:pPr>
                <a:endParaRPr lang="en-US" sz="1799" dirty="0">
                  <a:solidFill>
                    <a:schemeClr val="bg1"/>
                  </a:solidFill>
                  <a:ea typeface="MS PGothic"/>
                  <a:cs typeface="MS PGothic"/>
                </a:endParaRPr>
              </a:p>
            </p:txBody>
          </p:sp>
        </p:grpSp>
        <p:sp>
          <p:nvSpPr>
            <p:cNvPr id="159" name="TextBox 158"/>
            <p:cNvSpPr txBox="1"/>
            <p:nvPr/>
          </p:nvSpPr>
          <p:spPr>
            <a:xfrm>
              <a:off x="5622994" y="4054831"/>
              <a:ext cx="2392460" cy="584775"/>
            </a:xfrm>
            <a:prstGeom prst="rect">
              <a:avLst/>
            </a:prstGeom>
            <a:noFill/>
          </p:spPr>
          <p:txBody>
            <a:bodyPr wrap="square" rtlCol="0">
              <a:spAutoFit/>
            </a:bodyPr>
            <a:lstStyle/>
            <a:p>
              <a:pPr algn="ctr" defTabSz="1218225"/>
              <a:r>
                <a:rPr lang="en-US" sz="1600" dirty="0">
                  <a:solidFill>
                    <a:schemeClr val="bg1"/>
                  </a:solidFill>
                </a:rPr>
                <a:t>ProjectWise </a:t>
              </a:r>
            </a:p>
            <a:p>
              <a:pPr algn="ctr" defTabSz="1218225"/>
              <a:r>
                <a:rPr lang="en-US" sz="1600" dirty="0">
                  <a:solidFill>
                    <a:schemeClr val="bg1"/>
                  </a:solidFill>
                </a:rPr>
                <a:t>CONNECT Edition</a:t>
              </a:r>
            </a:p>
          </p:txBody>
        </p:sp>
      </p:grpSp>
      <p:grpSp>
        <p:nvGrpSpPr>
          <p:cNvPr id="5" name="Group 4"/>
          <p:cNvGrpSpPr/>
          <p:nvPr/>
        </p:nvGrpSpPr>
        <p:grpSpPr>
          <a:xfrm>
            <a:off x="9018646" y="4646941"/>
            <a:ext cx="1235623" cy="925335"/>
            <a:chOff x="8972143" y="4440751"/>
            <a:chExt cx="1320399" cy="988822"/>
          </a:xfrm>
        </p:grpSpPr>
        <p:grpSp>
          <p:nvGrpSpPr>
            <p:cNvPr id="60" name="Group 59"/>
            <p:cNvGrpSpPr/>
            <p:nvPr/>
          </p:nvGrpSpPr>
          <p:grpSpPr>
            <a:xfrm>
              <a:off x="8972143" y="4440751"/>
              <a:ext cx="1320399" cy="988822"/>
              <a:chOff x="5783505" y="1914566"/>
              <a:chExt cx="1737360" cy="1301074"/>
            </a:xfrm>
          </p:grpSpPr>
          <p:sp>
            <p:nvSpPr>
              <p:cNvPr id="61" name="Rounded Rectangle 60"/>
              <p:cNvSpPr/>
              <p:nvPr/>
            </p:nvSpPr>
            <p:spPr bwMode="auto">
              <a:xfrm>
                <a:off x="5783505" y="1914566"/>
                <a:ext cx="1737360" cy="1301074"/>
              </a:xfrm>
              <a:prstGeom prst="roundRect">
                <a:avLst>
                  <a:gd name="adj" fmla="val 9639"/>
                </a:avLst>
              </a:prstGeom>
              <a:solidFill>
                <a:schemeClr val="tx2">
                  <a:lumMod val="50000"/>
                  <a:lumOff val="50000"/>
                </a:schemeClr>
              </a:solidFill>
              <a:ln w="9525" cap="flat" cmpd="sng" algn="ctr">
                <a:no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p>
                <a:pPr algn="ctr" defTabSz="914126" eaLnBrk="0" fontAlgn="base" hangingPunct="0">
                  <a:spcBef>
                    <a:spcPct val="0"/>
                  </a:spcBef>
                  <a:spcAft>
                    <a:spcPct val="0"/>
                  </a:spcAft>
                </a:pPr>
                <a:endParaRPr lang="en-US" sz="1799" dirty="0">
                  <a:solidFill>
                    <a:schemeClr val="bg1"/>
                  </a:solidFill>
                  <a:ea typeface="MS PGothic"/>
                  <a:cs typeface="MS PGothic"/>
                </a:endParaRPr>
              </a:p>
            </p:txBody>
          </p:sp>
          <p:sp>
            <p:nvSpPr>
              <p:cNvPr id="62" name="Rounded Rectangle 61"/>
              <p:cNvSpPr/>
              <p:nvPr/>
            </p:nvSpPr>
            <p:spPr bwMode="auto">
              <a:xfrm>
                <a:off x="5905463" y="2019788"/>
                <a:ext cx="1493445" cy="1090631"/>
              </a:xfrm>
              <a:prstGeom prst="roundRect">
                <a:avLst>
                  <a:gd name="adj" fmla="val 3166"/>
                </a:avLst>
              </a:prstGeom>
              <a:solidFill>
                <a:schemeClr val="bg1"/>
              </a:solidFill>
              <a:ln w="9525" cap="flat" cmpd="sng" algn="ctr">
                <a:no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p>
                <a:pPr algn="ctr" defTabSz="914126" eaLnBrk="0" fontAlgn="base" hangingPunct="0">
                  <a:spcBef>
                    <a:spcPct val="0"/>
                  </a:spcBef>
                  <a:spcAft>
                    <a:spcPct val="0"/>
                  </a:spcAft>
                </a:pPr>
                <a:endParaRPr lang="en-US" sz="1799" dirty="0">
                  <a:solidFill>
                    <a:schemeClr val="bg1"/>
                  </a:solidFill>
                  <a:ea typeface="MS PGothic"/>
                  <a:cs typeface="MS PGothic"/>
                </a:endParaRPr>
              </a:p>
            </p:txBody>
          </p:sp>
          <p:sp>
            <p:nvSpPr>
              <p:cNvPr id="63" name="Oval 62"/>
              <p:cNvSpPr/>
              <p:nvPr/>
            </p:nvSpPr>
            <p:spPr bwMode="auto">
              <a:xfrm>
                <a:off x="5810249" y="2543175"/>
                <a:ext cx="73152" cy="73152"/>
              </a:xfrm>
              <a:prstGeom prst="ellipse">
                <a:avLst/>
              </a:prstGeom>
              <a:solidFill>
                <a:schemeClr val="bg1"/>
              </a:solidFill>
              <a:ln w="9525" cap="flat" cmpd="sng" algn="ctr">
                <a:no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p>
                <a:pPr algn="ctr" defTabSz="914126" eaLnBrk="0" fontAlgn="base" hangingPunct="0">
                  <a:spcBef>
                    <a:spcPct val="0"/>
                  </a:spcBef>
                  <a:spcAft>
                    <a:spcPct val="0"/>
                  </a:spcAft>
                </a:pPr>
                <a:endParaRPr lang="en-US" sz="1799" dirty="0">
                  <a:solidFill>
                    <a:schemeClr val="bg1"/>
                  </a:solidFill>
                  <a:ea typeface="MS PGothic"/>
                  <a:cs typeface="MS PGothic"/>
                </a:endParaRPr>
              </a:p>
            </p:txBody>
          </p:sp>
        </p:grpSp>
        <p:grpSp>
          <p:nvGrpSpPr>
            <p:cNvPr id="3" name="Group 2"/>
            <p:cNvGrpSpPr/>
            <p:nvPr/>
          </p:nvGrpSpPr>
          <p:grpSpPr>
            <a:xfrm>
              <a:off x="9065414" y="4665563"/>
              <a:ext cx="1133856" cy="684041"/>
              <a:chOff x="10494958" y="4343275"/>
              <a:chExt cx="1375616" cy="829891"/>
            </a:xfrm>
          </p:grpSpPr>
          <p:sp>
            <p:nvSpPr>
              <p:cNvPr id="58" name="Oval 57"/>
              <p:cNvSpPr/>
              <p:nvPr/>
            </p:nvSpPr>
            <p:spPr bwMode="auto">
              <a:xfrm>
                <a:off x="10771329" y="4343275"/>
                <a:ext cx="250620" cy="250620"/>
              </a:xfrm>
              <a:prstGeom prst="ellipse">
                <a:avLst/>
              </a:prstGeom>
              <a:solidFill>
                <a:srgbClr val="4DA6FF"/>
              </a:solidFill>
              <a:ln w="9525" cap="flat" cmpd="sng" algn="ctr">
                <a:no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p>
                <a:pPr algn="ctr" defTabSz="914126" eaLnBrk="0" fontAlgn="base" hangingPunct="0">
                  <a:spcBef>
                    <a:spcPct val="0"/>
                  </a:spcBef>
                  <a:spcAft>
                    <a:spcPct val="0"/>
                  </a:spcAft>
                </a:pPr>
                <a:endParaRPr lang="en-US" sz="1799" dirty="0">
                  <a:solidFill>
                    <a:schemeClr val="bg1"/>
                  </a:solidFill>
                  <a:ea typeface="MS PGothic"/>
                  <a:cs typeface="MS PGothic"/>
                </a:endParaRPr>
              </a:p>
            </p:txBody>
          </p:sp>
          <p:sp>
            <p:nvSpPr>
              <p:cNvPr id="59" name="Freeform 58"/>
              <p:cNvSpPr/>
              <p:nvPr/>
            </p:nvSpPr>
            <p:spPr bwMode="auto">
              <a:xfrm>
                <a:off x="10494958" y="4560996"/>
                <a:ext cx="1375616" cy="612170"/>
              </a:xfrm>
              <a:custGeom>
                <a:avLst/>
                <a:gdLst>
                  <a:gd name="connsiteX0" fmla="*/ 1019080 w 1392502"/>
                  <a:gd name="connsiteY0" fmla="*/ 53 h 612171"/>
                  <a:gd name="connsiteX1" fmla="*/ 1356175 w 1392502"/>
                  <a:gd name="connsiteY1" fmla="*/ 234165 h 612171"/>
                  <a:gd name="connsiteX2" fmla="*/ 1392502 w 1392502"/>
                  <a:gd name="connsiteY2" fmla="*/ 256476 h 612171"/>
                  <a:gd name="connsiteX3" fmla="*/ 1392502 w 1392502"/>
                  <a:gd name="connsiteY3" fmla="*/ 574568 h 612171"/>
                  <a:gd name="connsiteX4" fmla="*/ 1354900 w 1392502"/>
                  <a:gd name="connsiteY4" fmla="*/ 612171 h 612171"/>
                  <a:gd name="connsiteX5" fmla="*/ 37603 w 1392502"/>
                  <a:gd name="connsiteY5" fmla="*/ 612171 h 612171"/>
                  <a:gd name="connsiteX6" fmla="*/ 0 w 1392502"/>
                  <a:gd name="connsiteY6" fmla="*/ 574568 h 612171"/>
                  <a:gd name="connsiteX7" fmla="*/ 0 w 1392502"/>
                  <a:gd name="connsiteY7" fmla="*/ 312094 h 612171"/>
                  <a:gd name="connsiteX8" fmla="*/ 17258 w 1392502"/>
                  <a:gd name="connsiteY8" fmla="*/ 301960 h 612171"/>
                  <a:gd name="connsiteX9" fmla="*/ 303910 w 1392502"/>
                  <a:gd name="connsiteY9" fmla="*/ 130227 h 612171"/>
                  <a:gd name="connsiteX10" fmla="*/ 632522 w 1392502"/>
                  <a:gd name="connsiteY10" fmla="*/ 260405 h 612171"/>
                  <a:gd name="connsiteX11" fmla="*/ 1019080 w 1392502"/>
                  <a:gd name="connsiteY11" fmla="*/ 53 h 61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2502" h="612171">
                    <a:moveTo>
                      <a:pt x="1019080" y="53"/>
                    </a:moveTo>
                    <a:cubicBezTo>
                      <a:pt x="1112378" y="-3420"/>
                      <a:pt x="1260370" y="164483"/>
                      <a:pt x="1356175" y="234165"/>
                    </a:cubicBezTo>
                    <a:lnTo>
                      <a:pt x="1392502" y="256476"/>
                    </a:lnTo>
                    <a:lnTo>
                      <a:pt x="1392502" y="574568"/>
                    </a:lnTo>
                    <a:cubicBezTo>
                      <a:pt x="1392502" y="595336"/>
                      <a:pt x="1375667" y="612171"/>
                      <a:pt x="1354900" y="612171"/>
                    </a:cubicBezTo>
                    <a:lnTo>
                      <a:pt x="37603" y="612171"/>
                    </a:lnTo>
                    <a:cubicBezTo>
                      <a:pt x="16836" y="612171"/>
                      <a:pt x="0" y="595336"/>
                      <a:pt x="0" y="574568"/>
                    </a:cubicBezTo>
                    <a:lnTo>
                      <a:pt x="0" y="312094"/>
                    </a:lnTo>
                    <a:lnTo>
                      <a:pt x="17258" y="301960"/>
                    </a:lnTo>
                    <a:cubicBezTo>
                      <a:pt x="93189" y="250227"/>
                      <a:pt x="218483" y="126479"/>
                      <a:pt x="303910" y="130227"/>
                    </a:cubicBezTo>
                    <a:cubicBezTo>
                      <a:pt x="444405" y="134725"/>
                      <a:pt x="539653" y="263051"/>
                      <a:pt x="632522" y="260405"/>
                    </a:cubicBezTo>
                    <a:cubicBezTo>
                      <a:pt x="737298" y="262309"/>
                      <a:pt x="835246" y="7197"/>
                      <a:pt x="1019080" y="53"/>
                    </a:cubicBezTo>
                    <a:close/>
                  </a:path>
                </a:pathLst>
              </a:custGeom>
              <a:solidFill>
                <a:srgbClr val="4DA6FF"/>
              </a:solidFill>
              <a:ln w="9525" cap="flat" cmpd="sng" algn="ctr">
                <a:no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p>
                <a:pPr algn="ctr" defTabSz="914126" eaLnBrk="0" fontAlgn="base" hangingPunct="0">
                  <a:spcBef>
                    <a:spcPct val="0"/>
                  </a:spcBef>
                  <a:spcAft>
                    <a:spcPct val="0"/>
                  </a:spcAft>
                </a:pPr>
                <a:endParaRPr lang="en-US" sz="1799" dirty="0">
                  <a:solidFill>
                    <a:schemeClr val="bg1"/>
                  </a:solidFill>
                  <a:ea typeface="MS PGothic"/>
                  <a:cs typeface="MS PGothic"/>
                </a:endParaRPr>
              </a:p>
            </p:txBody>
          </p:sp>
        </p:grpSp>
      </p:grpSp>
      <p:grpSp>
        <p:nvGrpSpPr>
          <p:cNvPr id="7" name="Group 6"/>
          <p:cNvGrpSpPr/>
          <p:nvPr/>
        </p:nvGrpSpPr>
        <p:grpSpPr>
          <a:xfrm>
            <a:off x="1679026" y="4503717"/>
            <a:ext cx="1213799" cy="1148369"/>
            <a:chOff x="1679463" y="4503997"/>
            <a:chExt cx="1214115" cy="1148668"/>
          </a:xfrm>
        </p:grpSpPr>
        <p:sp>
          <p:nvSpPr>
            <p:cNvPr id="88" name="Freeform 87"/>
            <p:cNvSpPr/>
            <p:nvPr/>
          </p:nvSpPr>
          <p:spPr bwMode="auto">
            <a:xfrm>
              <a:off x="1679463" y="4503997"/>
              <a:ext cx="1214115" cy="1148668"/>
            </a:xfrm>
            <a:custGeom>
              <a:avLst/>
              <a:gdLst>
                <a:gd name="connsiteX0" fmla="*/ 313209 w 866784"/>
                <a:gd name="connsiteY0" fmla="*/ 693770 h 808147"/>
                <a:gd name="connsiteX1" fmla="*/ 553575 w 866784"/>
                <a:gd name="connsiteY1" fmla="*/ 693770 h 808147"/>
                <a:gd name="connsiteX2" fmla="*/ 553575 w 866784"/>
                <a:gd name="connsiteY2" fmla="*/ 768587 h 808147"/>
                <a:gd name="connsiteX3" fmla="*/ 609056 w 866784"/>
                <a:gd name="connsiteY3" fmla="*/ 768587 h 808147"/>
                <a:gd name="connsiteX4" fmla="*/ 628836 w 866784"/>
                <a:gd name="connsiteY4" fmla="*/ 788367 h 808147"/>
                <a:gd name="connsiteX5" fmla="*/ 609055 w 866784"/>
                <a:gd name="connsiteY5" fmla="*/ 808147 h 808147"/>
                <a:gd name="connsiteX6" fmla="*/ 257729 w 866784"/>
                <a:gd name="connsiteY6" fmla="*/ 808147 h 808147"/>
                <a:gd name="connsiteX7" fmla="*/ 243742 w 866784"/>
                <a:gd name="connsiteY7" fmla="*/ 802353 h 808147"/>
                <a:gd name="connsiteX8" fmla="*/ 237949 w 866784"/>
                <a:gd name="connsiteY8" fmla="*/ 788367 h 808147"/>
                <a:gd name="connsiteX9" fmla="*/ 243742 w 866784"/>
                <a:gd name="connsiteY9" fmla="*/ 774381 h 808147"/>
                <a:gd name="connsiteX10" fmla="*/ 257729 w 866784"/>
                <a:gd name="connsiteY10" fmla="*/ 768587 h 808147"/>
                <a:gd name="connsiteX11" fmla="*/ 313209 w 866784"/>
                <a:gd name="connsiteY11" fmla="*/ 768587 h 808147"/>
                <a:gd name="connsiteX12" fmla="*/ 753376 w 866784"/>
                <a:gd name="connsiteY12" fmla="*/ 599559 h 808147"/>
                <a:gd name="connsiteX13" fmla="*/ 727182 w 866784"/>
                <a:gd name="connsiteY13" fmla="*/ 625753 h 808147"/>
                <a:gd name="connsiteX14" fmla="*/ 753376 w 866784"/>
                <a:gd name="connsiteY14" fmla="*/ 651947 h 808147"/>
                <a:gd name="connsiteX15" fmla="*/ 779570 w 866784"/>
                <a:gd name="connsiteY15" fmla="*/ 625753 h 808147"/>
                <a:gd name="connsiteX16" fmla="*/ 753376 w 866784"/>
                <a:gd name="connsiteY16" fmla="*/ 599559 h 808147"/>
                <a:gd name="connsiteX17" fmla="*/ 688220 w 866784"/>
                <a:gd name="connsiteY17" fmla="*/ 599559 h 808147"/>
                <a:gd name="connsiteX18" fmla="*/ 662026 w 866784"/>
                <a:gd name="connsiteY18" fmla="*/ 625753 h 808147"/>
                <a:gd name="connsiteX19" fmla="*/ 688220 w 866784"/>
                <a:gd name="connsiteY19" fmla="*/ 651947 h 808147"/>
                <a:gd name="connsiteX20" fmla="*/ 714414 w 866784"/>
                <a:gd name="connsiteY20" fmla="*/ 625753 h 808147"/>
                <a:gd name="connsiteX21" fmla="*/ 688220 w 866784"/>
                <a:gd name="connsiteY21" fmla="*/ 599559 h 808147"/>
                <a:gd name="connsiteX22" fmla="*/ 619922 w 866784"/>
                <a:gd name="connsiteY22" fmla="*/ 599559 h 808147"/>
                <a:gd name="connsiteX23" fmla="*/ 593728 w 866784"/>
                <a:gd name="connsiteY23" fmla="*/ 625753 h 808147"/>
                <a:gd name="connsiteX24" fmla="*/ 619922 w 866784"/>
                <a:gd name="connsiteY24" fmla="*/ 651947 h 808147"/>
                <a:gd name="connsiteX25" fmla="*/ 646116 w 866784"/>
                <a:gd name="connsiteY25" fmla="*/ 625753 h 808147"/>
                <a:gd name="connsiteX26" fmla="*/ 619922 w 866784"/>
                <a:gd name="connsiteY26" fmla="*/ 599559 h 808147"/>
                <a:gd name="connsiteX27" fmla="*/ 57402 w 866784"/>
                <a:gd name="connsiteY27" fmla="*/ 47219 h 808147"/>
                <a:gd name="connsiteX28" fmla="*/ 48930 w 866784"/>
                <a:gd name="connsiteY28" fmla="*/ 55691 h 808147"/>
                <a:gd name="connsiteX29" fmla="*/ 48930 w 866784"/>
                <a:gd name="connsiteY29" fmla="*/ 564282 h 808147"/>
                <a:gd name="connsiteX30" fmla="*/ 57402 w 866784"/>
                <a:gd name="connsiteY30" fmla="*/ 572754 h 808147"/>
                <a:gd name="connsiteX31" fmla="*/ 809382 w 866784"/>
                <a:gd name="connsiteY31" fmla="*/ 572754 h 808147"/>
                <a:gd name="connsiteX32" fmla="*/ 817854 w 866784"/>
                <a:gd name="connsiteY32" fmla="*/ 564282 h 808147"/>
                <a:gd name="connsiteX33" fmla="*/ 817854 w 866784"/>
                <a:gd name="connsiteY33" fmla="*/ 55691 h 808147"/>
                <a:gd name="connsiteX34" fmla="*/ 809382 w 866784"/>
                <a:gd name="connsiteY34" fmla="*/ 47219 h 808147"/>
                <a:gd name="connsiteX35" fmla="*/ 38289 w 866784"/>
                <a:gd name="connsiteY35" fmla="*/ 0 h 808147"/>
                <a:gd name="connsiteX36" fmla="*/ 828495 w 866784"/>
                <a:gd name="connsiteY36" fmla="*/ 0 h 808147"/>
                <a:gd name="connsiteX37" fmla="*/ 866784 w 866784"/>
                <a:gd name="connsiteY37" fmla="*/ 38289 h 808147"/>
                <a:gd name="connsiteX38" fmla="*/ 866784 w 866784"/>
                <a:gd name="connsiteY38" fmla="*/ 645680 h 808147"/>
                <a:gd name="connsiteX39" fmla="*/ 828495 w 866784"/>
                <a:gd name="connsiteY39" fmla="*/ 683968 h 808147"/>
                <a:gd name="connsiteX40" fmla="*/ 38289 w 866784"/>
                <a:gd name="connsiteY40" fmla="*/ 683968 h 808147"/>
                <a:gd name="connsiteX41" fmla="*/ 0 w 866784"/>
                <a:gd name="connsiteY41" fmla="*/ 645680 h 808147"/>
                <a:gd name="connsiteX42" fmla="*/ 0 w 866784"/>
                <a:gd name="connsiteY42" fmla="*/ 38289 h 808147"/>
                <a:gd name="connsiteX43" fmla="*/ 38289 w 866784"/>
                <a:gd name="connsiteY43" fmla="*/ 0 h 808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866784" h="808147">
                  <a:moveTo>
                    <a:pt x="313209" y="693770"/>
                  </a:moveTo>
                  <a:lnTo>
                    <a:pt x="553575" y="693770"/>
                  </a:lnTo>
                  <a:lnTo>
                    <a:pt x="553575" y="768587"/>
                  </a:lnTo>
                  <a:lnTo>
                    <a:pt x="609056" y="768587"/>
                  </a:lnTo>
                  <a:cubicBezTo>
                    <a:pt x="619980" y="768587"/>
                    <a:pt x="628836" y="777443"/>
                    <a:pt x="628836" y="788367"/>
                  </a:cubicBezTo>
                  <a:cubicBezTo>
                    <a:pt x="628836" y="799291"/>
                    <a:pt x="619980" y="808147"/>
                    <a:pt x="609055" y="808147"/>
                  </a:cubicBezTo>
                  <a:lnTo>
                    <a:pt x="257729" y="808147"/>
                  </a:lnTo>
                  <a:cubicBezTo>
                    <a:pt x="252267" y="808147"/>
                    <a:pt x="247322" y="805933"/>
                    <a:pt x="243742" y="802353"/>
                  </a:cubicBezTo>
                  <a:lnTo>
                    <a:pt x="237949" y="788367"/>
                  </a:lnTo>
                  <a:lnTo>
                    <a:pt x="243742" y="774381"/>
                  </a:lnTo>
                  <a:cubicBezTo>
                    <a:pt x="247322" y="770801"/>
                    <a:pt x="252267" y="768587"/>
                    <a:pt x="257729" y="768587"/>
                  </a:cubicBezTo>
                  <a:lnTo>
                    <a:pt x="313209" y="768587"/>
                  </a:lnTo>
                  <a:close/>
                  <a:moveTo>
                    <a:pt x="753376" y="599559"/>
                  </a:moveTo>
                  <a:cubicBezTo>
                    <a:pt x="738909" y="599559"/>
                    <a:pt x="727182" y="611286"/>
                    <a:pt x="727182" y="625753"/>
                  </a:cubicBezTo>
                  <a:cubicBezTo>
                    <a:pt x="727182" y="640220"/>
                    <a:pt x="738909" y="651947"/>
                    <a:pt x="753376" y="651947"/>
                  </a:cubicBezTo>
                  <a:cubicBezTo>
                    <a:pt x="767843" y="651947"/>
                    <a:pt x="779570" y="640220"/>
                    <a:pt x="779570" y="625753"/>
                  </a:cubicBezTo>
                  <a:cubicBezTo>
                    <a:pt x="779570" y="611286"/>
                    <a:pt x="767843" y="599559"/>
                    <a:pt x="753376" y="599559"/>
                  </a:cubicBezTo>
                  <a:close/>
                  <a:moveTo>
                    <a:pt x="688220" y="599559"/>
                  </a:moveTo>
                  <a:cubicBezTo>
                    <a:pt x="673753" y="599559"/>
                    <a:pt x="662026" y="611286"/>
                    <a:pt x="662026" y="625753"/>
                  </a:cubicBezTo>
                  <a:cubicBezTo>
                    <a:pt x="662026" y="640220"/>
                    <a:pt x="673753" y="651947"/>
                    <a:pt x="688220" y="651947"/>
                  </a:cubicBezTo>
                  <a:cubicBezTo>
                    <a:pt x="702687" y="651947"/>
                    <a:pt x="714414" y="640220"/>
                    <a:pt x="714414" y="625753"/>
                  </a:cubicBezTo>
                  <a:cubicBezTo>
                    <a:pt x="714414" y="611286"/>
                    <a:pt x="702687" y="599559"/>
                    <a:pt x="688220" y="599559"/>
                  </a:cubicBezTo>
                  <a:close/>
                  <a:moveTo>
                    <a:pt x="619922" y="599559"/>
                  </a:moveTo>
                  <a:cubicBezTo>
                    <a:pt x="605455" y="599559"/>
                    <a:pt x="593728" y="611286"/>
                    <a:pt x="593728" y="625753"/>
                  </a:cubicBezTo>
                  <a:cubicBezTo>
                    <a:pt x="593728" y="640220"/>
                    <a:pt x="605455" y="651947"/>
                    <a:pt x="619922" y="651947"/>
                  </a:cubicBezTo>
                  <a:cubicBezTo>
                    <a:pt x="634389" y="651947"/>
                    <a:pt x="646116" y="640220"/>
                    <a:pt x="646116" y="625753"/>
                  </a:cubicBezTo>
                  <a:cubicBezTo>
                    <a:pt x="646116" y="611286"/>
                    <a:pt x="634389" y="599559"/>
                    <a:pt x="619922" y="599559"/>
                  </a:cubicBezTo>
                  <a:close/>
                  <a:moveTo>
                    <a:pt x="57402" y="47219"/>
                  </a:moveTo>
                  <a:cubicBezTo>
                    <a:pt x="52723" y="47219"/>
                    <a:pt x="48930" y="51012"/>
                    <a:pt x="48930" y="55691"/>
                  </a:cubicBezTo>
                  <a:lnTo>
                    <a:pt x="48930" y="564282"/>
                  </a:lnTo>
                  <a:cubicBezTo>
                    <a:pt x="48930" y="568961"/>
                    <a:pt x="52723" y="572754"/>
                    <a:pt x="57402" y="572754"/>
                  </a:cubicBezTo>
                  <a:lnTo>
                    <a:pt x="809382" y="572754"/>
                  </a:lnTo>
                  <a:cubicBezTo>
                    <a:pt x="814061" y="572754"/>
                    <a:pt x="817854" y="568961"/>
                    <a:pt x="817854" y="564282"/>
                  </a:cubicBezTo>
                  <a:lnTo>
                    <a:pt x="817854" y="55691"/>
                  </a:lnTo>
                  <a:cubicBezTo>
                    <a:pt x="817854" y="51012"/>
                    <a:pt x="814061" y="47219"/>
                    <a:pt x="809382" y="47219"/>
                  </a:cubicBezTo>
                  <a:close/>
                  <a:moveTo>
                    <a:pt x="38289" y="0"/>
                  </a:moveTo>
                  <a:lnTo>
                    <a:pt x="828495" y="0"/>
                  </a:lnTo>
                  <a:cubicBezTo>
                    <a:pt x="849642" y="0"/>
                    <a:pt x="866784" y="17142"/>
                    <a:pt x="866784" y="38289"/>
                  </a:cubicBezTo>
                  <a:lnTo>
                    <a:pt x="866784" y="645680"/>
                  </a:lnTo>
                  <a:cubicBezTo>
                    <a:pt x="866784" y="666826"/>
                    <a:pt x="849642" y="683968"/>
                    <a:pt x="828495" y="683968"/>
                  </a:cubicBezTo>
                  <a:lnTo>
                    <a:pt x="38289" y="683968"/>
                  </a:lnTo>
                  <a:cubicBezTo>
                    <a:pt x="17142" y="683968"/>
                    <a:pt x="0" y="666826"/>
                    <a:pt x="0" y="645680"/>
                  </a:cubicBezTo>
                  <a:lnTo>
                    <a:pt x="0" y="38289"/>
                  </a:lnTo>
                  <a:cubicBezTo>
                    <a:pt x="0" y="17142"/>
                    <a:pt x="17142" y="0"/>
                    <a:pt x="38289" y="0"/>
                  </a:cubicBezTo>
                  <a:close/>
                </a:path>
              </a:pathLst>
            </a:custGeom>
            <a:solidFill>
              <a:schemeClr val="tx2">
                <a:lumMod val="50000"/>
                <a:lumOff val="50000"/>
              </a:schemeClr>
            </a:solidFill>
            <a:ln w="9525" cap="flat" cmpd="sng" algn="ctr">
              <a:no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noAutofit/>
            </a:bodyPr>
            <a:lstStyle/>
            <a:p>
              <a:pPr algn="ctr" defTabSz="914126" eaLnBrk="0" fontAlgn="base" hangingPunct="0">
                <a:spcBef>
                  <a:spcPct val="0"/>
                </a:spcBef>
                <a:spcAft>
                  <a:spcPct val="0"/>
                </a:spcAft>
              </a:pPr>
              <a:endParaRPr lang="en-US" sz="1799" dirty="0">
                <a:solidFill>
                  <a:schemeClr val="bg1"/>
                </a:solidFill>
                <a:ea typeface="MS PGothic"/>
                <a:cs typeface="MS PGothic"/>
              </a:endParaRPr>
            </a:p>
          </p:txBody>
        </p:sp>
        <p:grpSp>
          <p:nvGrpSpPr>
            <p:cNvPr id="6" name="Group 5"/>
            <p:cNvGrpSpPr/>
            <p:nvPr/>
          </p:nvGrpSpPr>
          <p:grpSpPr>
            <a:xfrm>
              <a:off x="1775738" y="4580421"/>
              <a:ext cx="1052382" cy="731517"/>
              <a:chOff x="1773420" y="4530052"/>
              <a:chExt cx="1227132" cy="852989"/>
            </a:xfrm>
          </p:grpSpPr>
          <p:grpSp>
            <p:nvGrpSpPr>
              <p:cNvPr id="93" name="Group 92"/>
              <p:cNvGrpSpPr/>
              <p:nvPr/>
            </p:nvGrpSpPr>
            <p:grpSpPr>
              <a:xfrm>
                <a:off x="1781376" y="4626970"/>
                <a:ext cx="881218" cy="338873"/>
                <a:chOff x="3171037" y="1414769"/>
                <a:chExt cx="517039" cy="198828"/>
              </a:xfrm>
            </p:grpSpPr>
            <p:cxnSp>
              <p:nvCxnSpPr>
                <p:cNvPr id="110" name="Straight Connector 109"/>
                <p:cNvCxnSpPr/>
                <p:nvPr/>
              </p:nvCxnSpPr>
              <p:spPr>
                <a:xfrm>
                  <a:off x="3202066" y="1415090"/>
                  <a:ext cx="457200" cy="0"/>
                </a:xfrm>
                <a:prstGeom prst="line">
                  <a:avLst/>
                </a:prstGeom>
                <a:ln>
                  <a:solidFill>
                    <a:srgbClr val="4DA6FF"/>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3202066" y="1455815"/>
                  <a:ext cx="457200" cy="0"/>
                </a:xfrm>
                <a:prstGeom prst="line">
                  <a:avLst/>
                </a:prstGeom>
                <a:ln>
                  <a:solidFill>
                    <a:srgbClr val="4DA6FF"/>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3312273" y="1415090"/>
                  <a:ext cx="0" cy="36609"/>
                </a:xfrm>
                <a:prstGeom prst="line">
                  <a:avLst/>
                </a:prstGeom>
                <a:ln>
                  <a:solidFill>
                    <a:srgbClr val="4DA6FF"/>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3536355" y="1414769"/>
                  <a:ext cx="0" cy="36930"/>
                </a:xfrm>
                <a:prstGeom prst="line">
                  <a:avLst/>
                </a:prstGeom>
                <a:ln>
                  <a:solidFill>
                    <a:srgbClr val="4DA6FF"/>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3202066" y="1558597"/>
                  <a:ext cx="457200" cy="0"/>
                </a:xfrm>
                <a:prstGeom prst="line">
                  <a:avLst/>
                </a:prstGeom>
                <a:ln>
                  <a:solidFill>
                    <a:srgbClr val="4DA6FF"/>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a:off x="3202066" y="1605140"/>
                  <a:ext cx="457200" cy="0"/>
                </a:xfrm>
                <a:prstGeom prst="line">
                  <a:avLst/>
                </a:prstGeom>
                <a:ln>
                  <a:solidFill>
                    <a:srgbClr val="4DA6FF"/>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3202066" y="1414769"/>
                  <a:ext cx="0" cy="187135"/>
                </a:xfrm>
                <a:prstGeom prst="line">
                  <a:avLst/>
                </a:prstGeom>
                <a:ln>
                  <a:solidFill>
                    <a:srgbClr val="4DA6FF"/>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a:off x="3657047" y="1414769"/>
                  <a:ext cx="0" cy="187135"/>
                </a:xfrm>
                <a:prstGeom prst="line">
                  <a:avLst/>
                </a:prstGeom>
                <a:ln>
                  <a:solidFill>
                    <a:srgbClr val="4DA6FF"/>
                  </a:solidFill>
                </a:ln>
              </p:spPr>
              <p:style>
                <a:lnRef idx="1">
                  <a:schemeClr val="accent1"/>
                </a:lnRef>
                <a:fillRef idx="0">
                  <a:schemeClr val="accent1"/>
                </a:fillRef>
                <a:effectRef idx="0">
                  <a:schemeClr val="accent1"/>
                </a:effectRef>
                <a:fontRef idx="minor">
                  <a:schemeClr val="tx1"/>
                </a:fontRef>
              </p:style>
            </p:cxnSp>
            <p:sp>
              <p:nvSpPr>
                <p:cNvPr id="141" name="Rectangle 140"/>
                <p:cNvSpPr/>
                <p:nvPr/>
              </p:nvSpPr>
              <p:spPr>
                <a:xfrm>
                  <a:off x="3171037" y="1590734"/>
                  <a:ext cx="62057" cy="22340"/>
                </a:xfrm>
                <a:prstGeom prst="rect">
                  <a:avLst/>
                </a:prstGeom>
                <a:solidFill>
                  <a:srgbClr val="4DA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sp>
              <p:nvSpPr>
                <p:cNvPr id="142" name="Rectangle 141"/>
                <p:cNvSpPr/>
                <p:nvPr/>
              </p:nvSpPr>
              <p:spPr>
                <a:xfrm>
                  <a:off x="3399637" y="1590734"/>
                  <a:ext cx="62057" cy="22340"/>
                </a:xfrm>
                <a:prstGeom prst="rect">
                  <a:avLst/>
                </a:prstGeom>
                <a:solidFill>
                  <a:srgbClr val="4DA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sp>
              <p:nvSpPr>
                <p:cNvPr id="143" name="Rectangle 142"/>
                <p:cNvSpPr/>
                <p:nvPr/>
              </p:nvSpPr>
              <p:spPr>
                <a:xfrm>
                  <a:off x="3626019" y="1591257"/>
                  <a:ext cx="62057" cy="22340"/>
                </a:xfrm>
                <a:prstGeom prst="rect">
                  <a:avLst/>
                </a:prstGeom>
                <a:solidFill>
                  <a:srgbClr val="4DA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cxnSp>
              <p:nvCxnSpPr>
                <p:cNvPr id="144" name="Straight Connector 143"/>
                <p:cNvCxnSpPr/>
                <p:nvPr/>
              </p:nvCxnSpPr>
              <p:spPr>
                <a:xfrm>
                  <a:off x="3430665" y="1414769"/>
                  <a:ext cx="0" cy="178807"/>
                </a:xfrm>
                <a:prstGeom prst="line">
                  <a:avLst/>
                </a:prstGeom>
                <a:ln>
                  <a:solidFill>
                    <a:srgbClr val="4DA6FF"/>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flipV="1">
                  <a:off x="3202065" y="1574754"/>
                  <a:ext cx="457200" cy="1940"/>
                </a:xfrm>
                <a:prstGeom prst="line">
                  <a:avLst/>
                </a:prstGeom>
                <a:ln>
                  <a:solidFill>
                    <a:srgbClr val="4DA6FF"/>
                  </a:solidFill>
                </a:ln>
              </p:spPr>
              <p:style>
                <a:lnRef idx="1">
                  <a:schemeClr val="accent1"/>
                </a:lnRef>
                <a:fillRef idx="0">
                  <a:schemeClr val="accent1"/>
                </a:fillRef>
                <a:effectRef idx="0">
                  <a:schemeClr val="accent1"/>
                </a:effectRef>
                <a:fontRef idx="minor">
                  <a:schemeClr val="tx1"/>
                </a:fontRef>
              </p:style>
            </p:cxnSp>
          </p:grpSp>
          <p:cxnSp>
            <p:nvCxnSpPr>
              <p:cNvPr id="94" name="Straight Connector 93"/>
              <p:cNvCxnSpPr/>
              <p:nvPr/>
            </p:nvCxnSpPr>
            <p:spPr>
              <a:xfrm>
                <a:off x="2740513" y="4530052"/>
                <a:ext cx="0" cy="852989"/>
              </a:xfrm>
              <a:prstGeom prst="line">
                <a:avLst/>
              </a:prstGeom>
              <a:ln>
                <a:solidFill>
                  <a:srgbClr val="4DA6FF"/>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2740513" y="5063013"/>
                <a:ext cx="260039" cy="0"/>
              </a:xfrm>
              <a:prstGeom prst="line">
                <a:avLst/>
              </a:prstGeom>
              <a:ln>
                <a:solidFill>
                  <a:srgbClr val="4DA6FF"/>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2740513" y="5156359"/>
                <a:ext cx="260039" cy="0"/>
              </a:xfrm>
              <a:prstGeom prst="line">
                <a:avLst/>
              </a:prstGeom>
              <a:ln>
                <a:solidFill>
                  <a:srgbClr val="4DA6FF"/>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2740513" y="5186112"/>
                <a:ext cx="260039" cy="0"/>
              </a:xfrm>
              <a:prstGeom prst="line">
                <a:avLst/>
              </a:prstGeom>
              <a:ln>
                <a:solidFill>
                  <a:srgbClr val="4DA6FF"/>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2773300" y="5238874"/>
                <a:ext cx="115995" cy="1278"/>
              </a:xfrm>
              <a:prstGeom prst="line">
                <a:avLst/>
              </a:prstGeom>
              <a:ln>
                <a:solidFill>
                  <a:srgbClr val="4DA6FF"/>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2771841" y="5281300"/>
                <a:ext cx="115995" cy="1278"/>
              </a:xfrm>
              <a:prstGeom prst="line">
                <a:avLst/>
              </a:prstGeom>
              <a:ln>
                <a:solidFill>
                  <a:srgbClr val="4DA6FF"/>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2771841" y="5322440"/>
                <a:ext cx="115995" cy="1278"/>
              </a:xfrm>
              <a:prstGeom prst="line">
                <a:avLst/>
              </a:prstGeom>
              <a:ln>
                <a:solidFill>
                  <a:srgbClr val="4DA6FF"/>
                </a:solidFill>
              </a:ln>
            </p:spPr>
            <p:style>
              <a:lnRef idx="1">
                <a:schemeClr val="accent1"/>
              </a:lnRef>
              <a:fillRef idx="0">
                <a:schemeClr val="accent1"/>
              </a:fillRef>
              <a:effectRef idx="0">
                <a:schemeClr val="accent1"/>
              </a:effectRef>
              <a:fontRef idx="minor">
                <a:schemeClr val="tx1"/>
              </a:fontRef>
            </p:style>
          </p:cxnSp>
          <p:sp>
            <p:nvSpPr>
              <p:cNvPr id="101" name="Rectangle 100"/>
              <p:cNvSpPr/>
              <p:nvPr/>
            </p:nvSpPr>
            <p:spPr>
              <a:xfrm>
                <a:off x="2740512" y="5155376"/>
                <a:ext cx="77923" cy="38075"/>
              </a:xfrm>
              <a:prstGeom prst="rect">
                <a:avLst/>
              </a:prstGeom>
              <a:solidFill>
                <a:srgbClr val="4DA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grpSp>
            <p:nvGrpSpPr>
              <p:cNvPr id="102" name="Group 101"/>
              <p:cNvGrpSpPr/>
              <p:nvPr/>
            </p:nvGrpSpPr>
            <p:grpSpPr>
              <a:xfrm>
                <a:off x="1773420" y="5124372"/>
                <a:ext cx="889365" cy="108912"/>
                <a:chOff x="3169643" y="1672840"/>
                <a:chExt cx="521819" cy="63902"/>
              </a:xfrm>
            </p:grpSpPr>
            <p:sp>
              <p:nvSpPr>
                <p:cNvPr id="103" name="Rectangle 102"/>
                <p:cNvSpPr/>
                <p:nvPr/>
              </p:nvSpPr>
              <p:spPr>
                <a:xfrm>
                  <a:off x="3169643" y="1672840"/>
                  <a:ext cx="62057" cy="63902"/>
                </a:xfrm>
                <a:prstGeom prst="rect">
                  <a:avLst/>
                </a:prstGeom>
                <a:solidFill>
                  <a:srgbClr val="4DA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cxnSp>
              <p:nvCxnSpPr>
                <p:cNvPr id="104" name="Straight Connector 103"/>
                <p:cNvCxnSpPr/>
                <p:nvPr/>
              </p:nvCxnSpPr>
              <p:spPr>
                <a:xfrm>
                  <a:off x="3202065" y="1682643"/>
                  <a:ext cx="457200" cy="0"/>
                </a:xfrm>
                <a:prstGeom prst="line">
                  <a:avLst/>
                </a:prstGeom>
                <a:ln>
                  <a:solidFill>
                    <a:srgbClr val="4DA6FF"/>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3202065" y="1718606"/>
                  <a:ext cx="457200" cy="0"/>
                </a:xfrm>
                <a:prstGeom prst="line">
                  <a:avLst/>
                </a:prstGeom>
                <a:ln>
                  <a:solidFill>
                    <a:srgbClr val="4DA6FF"/>
                  </a:solidFill>
                </a:ln>
              </p:spPr>
              <p:style>
                <a:lnRef idx="1">
                  <a:schemeClr val="accent1"/>
                </a:lnRef>
                <a:fillRef idx="0">
                  <a:schemeClr val="accent1"/>
                </a:fillRef>
                <a:effectRef idx="0">
                  <a:schemeClr val="accent1"/>
                </a:effectRef>
                <a:fontRef idx="minor">
                  <a:schemeClr val="tx1"/>
                </a:fontRef>
              </p:style>
            </p:cxnSp>
            <p:sp>
              <p:nvSpPr>
                <p:cNvPr id="106" name="Rectangle 105"/>
                <p:cNvSpPr/>
                <p:nvPr/>
              </p:nvSpPr>
              <p:spPr>
                <a:xfrm>
                  <a:off x="3398307" y="1672840"/>
                  <a:ext cx="62057" cy="63902"/>
                </a:xfrm>
                <a:prstGeom prst="rect">
                  <a:avLst/>
                </a:prstGeom>
                <a:solidFill>
                  <a:srgbClr val="4DA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sp>
              <p:nvSpPr>
                <p:cNvPr id="107" name="Rectangle 106"/>
                <p:cNvSpPr/>
                <p:nvPr/>
              </p:nvSpPr>
              <p:spPr>
                <a:xfrm>
                  <a:off x="3629405" y="1672840"/>
                  <a:ext cx="62057" cy="63902"/>
                </a:xfrm>
                <a:prstGeom prst="rect">
                  <a:avLst/>
                </a:prstGeom>
                <a:solidFill>
                  <a:srgbClr val="4DA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cxnSp>
              <p:nvCxnSpPr>
                <p:cNvPr id="108" name="Straight Connector 107"/>
                <p:cNvCxnSpPr/>
                <p:nvPr/>
              </p:nvCxnSpPr>
              <p:spPr>
                <a:xfrm>
                  <a:off x="3312272" y="1680262"/>
                  <a:ext cx="0" cy="36609"/>
                </a:xfrm>
                <a:prstGeom prst="line">
                  <a:avLst/>
                </a:prstGeom>
                <a:ln>
                  <a:solidFill>
                    <a:srgbClr val="4DA6FF"/>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3536354" y="1682322"/>
                  <a:ext cx="0" cy="36930"/>
                </a:xfrm>
                <a:prstGeom prst="line">
                  <a:avLst/>
                </a:prstGeom>
                <a:ln>
                  <a:solidFill>
                    <a:srgbClr val="4DA6FF"/>
                  </a:solidFill>
                </a:ln>
              </p:spPr>
              <p:style>
                <a:lnRef idx="1">
                  <a:schemeClr val="accent1"/>
                </a:lnRef>
                <a:fillRef idx="0">
                  <a:schemeClr val="accent1"/>
                </a:fillRef>
                <a:effectRef idx="0">
                  <a:schemeClr val="accent1"/>
                </a:effectRef>
                <a:fontRef idx="minor">
                  <a:schemeClr val="tx1"/>
                </a:fontRef>
              </p:style>
            </p:cxnSp>
          </p:grpSp>
        </p:grpSp>
      </p:grpSp>
      <p:grpSp>
        <p:nvGrpSpPr>
          <p:cNvPr id="9" name="Group 8"/>
          <p:cNvGrpSpPr/>
          <p:nvPr/>
        </p:nvGrpSpPr>
        <p:grpSpPr>
          <a:xfrm rot="2727518">
            <a:off x="3253838" y="4914432"/>
            <a:ext cx="1321050" cy="914162"/>
            <a:chOff x="4504137" y="4811424"/>
            <a:chExt cx="2208131" cy="1528019"/>
          </a:xfrm>
        </p:grpSpPr>
        <p:sp>
          <p:nvSpPr>
            <p:cNvPr id="148" name="Freeform 147"/>
            <p:cNvSpPr>
              <a:spLocks noChangeAspect="1"/>
            </p:cNvSpPr>
            <p:nvPr/>
          </p:nvSpPr>
          <p:spPr bwMode="auto">
            <a:xfrm flipH="1">
              <a:off x="4504137" y="4811424"/>
              <a:ext cx="1479979" cy="1528019"/>
            </a:xfrm>
            <a:custGeom>
              <a:avLst/>
              <a:gdLst>
                <a:gd name="connsiteX0" fmla="*/ 358136 w 740302"/>
                <a:gd name="connsiteY0" fmla="*/ 0 h 764332"/>
                <a:gd name="connsiteX1" fmla="*/ 740302 w 740302"/>
                <a:gd name="connsiteY1" fmla="*/ 382166 h 764332"/>
                <a:gd name="connsiteX2" fmla="*/ 358136 w 740302"/>
                <a:gd name="connsiteY2" fmla="*/ 764332 h 764332"/>
                <a:gd name="connsiteX3" fmla="*/ 6003 w 740302"/>
                <a:gd name="connsiteY3" fmla="*/ 530922 h 764332"/>
                <a:gd name="connsiteX4" fmla="*/ 0 w 740302"/>
                <a:gd name="connsiteY4" fmla="*/ 511586 h 764332"/>
                <a:gd name="connsiteX5" fmla="*/ 358071 w 740302"/>
                <a:gd name="connsiteY5" fmla="*/ 511586 h 764332"/>
                <a:gd name="connsiteX6" fmla="*/ 358071 w 740302"/>
                <a:gd name="connsiteY6" fmla="*/ 641007 h 764332"/>
                <a:gd name="connsiteX7" fmla="*/ 659777 w 740302"/>
                <a:gd name="connsiteY7" fmla="*/ 382165 h 764332"/>
                <a:gd name="connsiteX8" fmla="*/ 358071 w 740302"/>
                <a:gd name="connsiteY8" fmla="*/ 123323 h 764332"/>
                <a:gd name="connsiteX9" fmla="*/ 358071 w 740302"/>
                <a:gd name="connsiteY9" fmla="*/ 252744 h 764332"/>
                <a:gd name="connsiteX10" fmla="*/ 1 w 740302"/>
                <a:gd name="connsiteY10" fmla="*/ 252744 h 764332"/>
                <a:gd name="connsiteX11" fmla="*/ 6003 w 740302"/>
                <a:gd name="connsiteY11" fmla="*/ 233410 h 764332"/>
                <a:gd name="connsiteX12" fmla="*/ 358136 w 740302"/>
                <a:gd name="connsiteY12" fmla="*/ 0 h 76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0302" h="764332">
                  <a:moveTo>
                    <a:pt x="358136" y="0"/>
                  </a:moveTo>
                  <a:cubicBezTo>
                    <a:pt x="569200" y="0"/>
                    <a:pt x="740302" y="171102"/>
                    <a:pt x="740302" y="382166"/>
                  </a:cubicBezTo>
                  <a:cubicBezTo>
                    <a:pt x="740302" y="593230"/>
                    <a:pt x="569200" y="764332"/>
                    <a:pt x="358136" y="764332"/>
                  </a:cubicBezTo>
                  <a:cubicBezTo>
                    <a:pt x="199838" y="764332"/>
                    <a:pt x="64019" y="668087"/>
                    <a:pt x="6003" y="530922"/>
                  </a:cubicBezTo>
                  <a:lnTo>
                    <a:pt x="0" y="511586"/>
                  </a:lnTo>
                  <a:lnTo>
                    <a:pt x="358071" y="511586"/>
                  </a:lnTo>
                  <a:lnTo>
                    <a:pt x="358071" y="641007"/>
                  </a:lnTo>
                  <a:lnTo>
                    <a:pt x="659777" y="382165"/>
                  </a:lnTo>
                  <a:lnTo>
                    <a:pt x="358071" y="123323"/>
                  </a:lnTo>
                  <a:lnTo>
                    <a:pt x="358071" y="252744"/>
                  </a:lnTo>
                  <a:lnTo>
                    <a:pt x="1" y="252744"/>
                  </a:lnTo>
                  <a:lnTo>
                    <a:pt x="6003" y="233410"/>
                  </a:lnTo>
                  <a:cubicBezTo>
                    <a:pt x="64019" y="96245"/>
                    <a:pt x="199838" y="0"/>
                    <a:pt x="358136" y="0"/>
                  </a:cubicBezTo>
                  <a:close/>
                </a:path>
              </a:pathLst>
            </a:custGeom>
            <a:solidFill>
              <a:schemeClr val="tx2">
                <a:lumMod val="50000"/>
                <a:lumOff val="50000"/>
              </a:schemeClr>
            </a:solidFill>
            <a:ln w="9525" cap="flat" cmpd="sng" algn="ctr">
              <a:no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p>
              <a:pPr algn="ctr" defTabSz="914126" eaLnBrk="0" fontAlgn="base" hangingPunct="0">
                <a:spcBef>
                  <a:spcPct val="0"/>
                </a:spcBef>
                <a:spcAft>
                  <a:spcPct val="0"/>
                </a:spcAft>
              </a:pPr>
              <a:endParaRPr lang="en-US" sz="900" dirty="0">
                <a:solidFill>
                  <a:schemeClr val="bg1">
                    <a:lumMod val="85000"/>
                  </a:schemeClr>
                </a:solidFill>
                <a:ea typeface="MS PGothic"/>
                <a:cs typeface="MS PGothic"/>
              </a:endParaRPr>
            </a:p>
          </p:txBody>
        </p:sp>
        <p:sp>
          <p:nvSpPr>
            <p:cNvPr id="150" name="Rectangle 149"/>
            <p:cNvSpPr/>
            <p:nvPr/>
          </p:nvSpPr>
          <p:spPr>
            <a:xfrm flipH="1">
              <a:off x="4795622" y="5284926"/>
              <a:ext cx="1916646" cy="617177"/>
            </a:xfrm>
            <a:prstGeom prst="rect">
              <a:avLst/>
            </a:prstGeom>
          </p:spPr>
          <p:txBody>
            <a:bodyPr wrap="square">
              <a:spAutoFit/>
            </a:bodyPr>
            <a:lstStyle/>
            <a:p>
              <a:pPr eaLnBrk="0"/>
              <a:r>
                <a:rPr lang="en-US" sz="900" dirty="0">
                  <a:solidFill>
                    <a:schemeClr val="tx2">
                      <a:lumMod val="50000"/>
                      <a:lumOff val="50000"/>
                    </a:schemeClr>
                  </a:solidFill>
                </a:rPr>
                <a:t>CONNECTION </a:t>
              </a:r>
            </a:p>
            <a:p>
              <a:pPr eaLnBrk="0"/>
              <a:r>
                <a:rPr lang="en-US" sz="900" dirty="0">
                  <a:solidFill>
                    <a:schemeClr val="tx2">
                      <a:lumMod val="50000"/>
                      <a:lumOff val="50000"/>
                    </a:schemeClr>
                  </a:solidFill>
                </a:rPr>
                <a:t>Client</a:t>
              </a:r>
            </a:p>
          </p:txBody>
        </p:sp>
      </p:grpSp>
    </p:spTree>
    <p:extLst>
      <p:ext uri="{BB962C8B-B14F-4D97-AF65-F5344CB8AC3E}">
        <p14:creationId xmlns:p14="http://schemas.microsoft.com/office/powerpoint/2010/main" val="146222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79696" y="237744"/>
            <a:ext cx="11285009" cy="758952"/>
          </a:xfrm>
        </p:spPr>
        <p:txBody>
          <a:bodyPr/>
          <a:lstStyle/>
          <a:p>
            <a:r>
              <a:rPr lang="en-US" dirty="0"/>
              <a:t>1. Improve Business Outcomes</a:t>
            </a:r>
          </a:p>
        </p:txBody>
      </p:sp>
      <p:sp>
        <p:nvSpPr>
          <p:cNvPr id="5" name="Content Placeholder 4"/>
          <p:cNvSpPr>
            <a:spLocks noGrp="1"/>
          </p:cNvSpPr>
          <p:nvPr>
            <p:ph idx="1"/>
          </p:nvPr>
        </p:nvSpPr>
        <p:spPr>
          <a:xfrm>
            <a:off x="8115300" y="1134207"/>
            <a:ext cx="3974123" cy="5263427"/>
          </a:xfrm>
        </p:spPr>
        <p:txBody>
          <a:bodyPr>
            <a:normAutofit/>
          </a:bodyPr>
          <a:lstStyle/>
          <a:p>
            <a:pPr marL="114300" indent="0">
              <a:spcBef>
                <a:spcPts val="600"/>
              </a:spcBef>
              <a:spcAft>
                <a:spcPts val="600"/>
              </a:spcAft>
              <a:buNone/>
            </a:pPr>
            <a:r>
              <a:rPr lang="en-US" sz="2000" dirty="0"/>
              <a:t>AECOsim Building Designer CONNECT Edition provides: </a:t>
            </a:r>
          </a:p>
          <a:p>
            <a:pPr marL="633413" indent="-342900"/>
            <a:r>
              <a:rPr lang="en-US" sz="2000" dirty="0"/>
              <a:t>A CONNECTED Performance Environment for improved collaboration and visibility </a:t>
            </a:r>
          </a:p>
          <a:p>
            <a:pPr marL="633413" indent="-342900"/>
            <a:r>
              <a:rPr lang="en-US" sz="2000" dirty="0"/>
              <a:t>A Comprehensive Modeling Environment for modeling and design of all infrastructure types</a:t>
            </a:r>
          </a:p>
          <a:p>
            <a:pPr marL="633413" indent="-342900"/>
            <a:r>
              <a:rPr lang="en-US" sz="2000" dirty="0"/>
              <a:t>A Connected Data Environment that enables modeling and design applications to work with one another. </a:t>
            </a:r>
            <a:endParaRPr lang="en-US" sz="2400" dirty="0"/>
          </a:p>
        </p:txBody>
      </p:sp>
      <p:pic>
        <p:nvPicPr>
          <p:cNvPr id="8" name="Picture 7"/>
          <p:cNvPicPr>
            <a:picLocks noChangeAspect="1"/>
          </p:cNvPicPr>
          <p:nvPr/>
        </p:nvPicPr>
        <p:blipFill>
          <a:blip r:embed="rId2"/>
          <a:stretch>
            <a:fillRect/>
          </a:stretch>
        </p:blipFill>
        <p:spPr>
          <a:xfrm>
            <a:off x="947240" y="955417"/>
            <a:ext cx="5683740" cy="5621006"/>
          </a:xfrm>
          <a:prstGeom prst="rect">
            <a:avLst/>
          </a:prstGeom>
        </p:spPr>
      </p:pic>
    </p:spTree>
    <p:extLst>
      <p:ext uri="{BB962C8B-B14F-4D97-AF65-F5344CB8AC3E}">
        <p14:creationId xmlns:p14="http://schemas.microsoft.com/office/powerpoint/2010/main" val="698146263"/>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696" y="1023429"/>
            <a:ext cx="5736899" cy="3544044"/>
          </a:xfrm>
          <a:prstGeom prst="rect">
            <a:avLst/>
          </a:prstGeom>
          <a:ln>
            <a:noFill/>
          </a:ln>
          <a:effectLst>
            <a:outerShdw blurRad="190500" algn="tl" rotWithShape="0">
              <a:srgbClr val="000000">
                <a:alpha val="70000"/>
              </a:srgbClr>
            </a:outerShdw>
          </a:effectLst>
        </p:spPr>
      </p:pic>
      <p:sp>
        <p:nvSpPr>
          <p:cNvPr id="4" name="Title 3"/>
          <p:cNvSpPr>
            <a:spLocks noGrp="1"/>
          </p:cNvSpPr>
          <p:nvPr>
            <p:ph type="title"/>
          </p:nvPr>
        </p:nvSpPr>
        <p:spPr>
          <a:xfrm>
            <a:off x="379696" y="237744"/>
            <a:ext cx="11285009" cy="758952"/>
          </a:xfrm>
        </p:spPr>
        <p:txBody>
          <a:bodyPr/>
          <a:lstStyle/>
          <a:p>
            <a:r>
              <a:rPr lang="en-US" dirty="0"/>
              <a:t>2. Do What You Do Better</a:t>
            </a:r>
          </a:p>
        </p:txBody>
      </p:sp>
      <p:sp>
        <p:nvSpPr>
          <p:cNvPr id="8" name="Content Placeholder 4"/>
          <p:cNvSpPr>
            <a:spLocks noGrp="1"/>
          </p:cNvSpPr>
          <p:nvPr>
            <p:ph idx="1"/>
          </p:nvPr>
        </p:nvSpPr>
        <p:spPr>
          <a:xfrm>
            <a:off x="8406938" y="1023429"/>
            <a:ext cx="3713136" cy="5263427"/>
          </a:xfrm>
        </p:spPr>
        <p:txBody>
          <a:bodyPr>
            <a:noAutofit/>
          </a:bodyPr>
          <a:lstStyle/>
          <a:p>
            <a:r>
              <a:rPr lang="en-US" sz="2000" dirty="0"/>
              <a:t>Publish i-model and PDFs from your CONNECT Edition applications to your devices to share with others. </a:t>
            </a:r>
          </a:p>
          <a:p>
            <a:r>
              <a:rPr lang="en-US" sz="2000" dirty="0"/>
              <a:t>Gain a better understanding about projects you are participating directly within each product. </a:t>
            </a:r>
          </a:p>
          <a:p>
            <a:r>
              <a:rPr lang="en-US" sz="2000" dirty="0"/>
              <a:t>Access capabilities and relevant LEARN content via  your portal.</a:t>
            </a:r>
          </a:p>
          <a:p>
            <a:endParaRPr lang="en-US" sz="2000" dirty="0"/>
          </a:p>
        </p:txBody>
      </p:sp>
      <p:pic>
        <p:nvPicPr>
          <p:cNvPr id="12" name="Picture 6" descr="https://www.bentley.com/~/asset/4/6623.ashx"/>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7682" b="5028"/>
          <a:stretch/>
        </p:blipFill>
        <p:spPr bwMode="auto">
          <a:xfrm>
            <a:off x="1680492" y="3195789"/>
            <a:ext cx="6577960" cy="323138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42406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79696" y="237744"/>
            <a:ext cx="11285009" cy="758952"/>
          </a:xfrm>
        </p:spPr>
        <p:txBody>
          <a:bodyPr/>
          <a:lstStyle/>
          <a:p>
            <a:r>
              <a:rPr lang="en-US" dirty="0"/>
              <a:t>3. Use a Comprehensive Modeling Environment</a:t>
            </a:r>
          </a:p>
        </p:txBody>
      </p:sp>
      <p:sp>
        <p:nvSpPr>
          <p:cNvPr id="8" name="Content Placeholder 4"/>
          <p:cNvSpPr>
            <a:spLocks noGrp="1"/>
          </p:cNvSpPr>
          <p:nvPr>
            <p:ph idx="1"/>
          </p:nvPr>
        </p:nvSpPr>
        <p:spPr>
          <a:xfrm>
            <a:off x="863600" y="1372371"/>
            <a:ext cx="10801105" cy="5263427"/>
          </a:xfrm>
        </p:spPr>
        <p:txBody>
          <a:bodyPr>
            <a:noAutofit/>
          </a:bodyPr>
          <a:lstStyle/>
          <a:p>
            <a:r>
              <a:rPr lang="en-US" sz="2000" dirty="0"/>
              <a:t>Unite design and construction from concept through construction with integrated workflows.</a:t>
            </a:r>
          </a:p>
          <a:p>
            <a:r>
              <a:rPr lang="en-US" sz="2000" dirty="0"/>
              <a:t>Capture the “as-built” condition of an existing site or asset to quickly produce 3D models from photographs. </a:t>
            </a:r>
          </a:p>
          <a:p>
            <a:r>
              <a:rPr lang="en-US" sz="2000" dirty="0"/>
              <a:t>Use reality meshes to provide continuous contextual data in project lifecycle.  </a:t>
            </a:r>
          </a:p>
          <a:p>
            <a:r>
              <a:rPr lang="en-US" sz="2000" dirty="0"/>
              <a:t>Take advantage of easy and intuitive modeling workflows that are well integrated, and provide the flexibility needed to capture design intent. </a:t>
            </a:r>
          </a:p>
          <a:p>
            <a:r>
              <a:rPr lang="en-US" sz="2000" dirty="0"/>
              <a:t>Leverage Component Center to manage and deliver Functional Components, enabling rapid and consistent parametric design across the engineering workgroup.</a:t>
            </a:r>
          </a:p>
        </p:txBody>
      </p:sp>
    </p:spTree>
    <p:extLst>
      <p:ext uri="{BB962C8B-B14F-4D97-AF65-F5344CB8AC3E}">
        <p14:creationId xmlns:p14="http://schemas.microsoft.com/office/powerpoint/2010/main" val="2742814528"/>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79696" y="237744"/>
            <a:ext cx="11285009" cy="758952"/>
          </a:xfrm>
        </p:spPr>
        <p:txBody>
          <a:bodyPr/>
          <a:lstStyle/>
          <a:p>
            <a:r>
              <a:rPr lang="en-US" dirty="0"/>
              <a:t>4. Automate Drawing Production</a:t>
            </a:r>
          </a:p>
        </p:txBody>
      </p:sp>
      <p:sp>
        <p:nvSpPr>
          <p:cNvPr id="8" name="Content Placeholder 4"/>
          <p:cNvSpPr>
            <a:spLocks noGrp="1"/>
          </p:cNvSpPr>
          <p:nvPr>
            <p:ph idx="1"/>
          </p:nvPr>
        </p:nvSpPr>
        <p:spPr>
          <a:xfrm>
            <a:off x="787079" y="1291721"/>
            <a:ext cx="11100122" cy="5263427"/>
          </a:xfrm>
        </p:spPr>
        <p:txBody>
          <a:bodyPr>
            <a:noAutofit/>
          </a:bodyPr>
          <a:lstStyle/>
          <a:p>
            <a:r>
              <a:rPr lang="en-US" sz="2000" dirty="0"/>
              <a:t>Automate production of high-quality drawings using the new Documentation Center. </a:t>
            </a:r>
          </a:p>
          <a:p>
            <a:r>
              <a:rPr lang="en-US" sz="2000" dirty="0"/>
              <a:t>Access a live view of the project in sheet orientation.</a:t>
            </a:r>
          </a:p>
          <a:p>
            <a:r>
              <a:rPr lang="en-US" sz="2000" dirty="0"/>
              <a:t>Edit the design and the sheets automatically update.  </a:t>
            </a:r>
          </a:p>
        </p:txBody>
      </p:sp>
    </p:spTree>
    <p:extLst>
      <p:ext uri="{BB962C8B-B14F-4D97-AF65-F5344CB8AC3E}">
        <p14:creationId xmlns:p14="http://schemas.microsoft.com/office/powerpoint/2010/main" val="2935044772"/>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79696" y="237744"/>
            <a:ext cx="11285009" cy="758952"/>
          </a:xfrm>
        </p:spPr>
        <p:txBody>
          <a:bodyPr/>
          <a:lstStyle/>
          <a:p>
            <a:r>
              <a:rPr lang="en-US" dirty="0"/>
              <a:t>5. Take Advantage of Connected Data Environment</a:t>
            </a:r>
          </a:p>
        </p:txBody>
      </p:sp>
      <p:sp>
        <p:nvSpPr>
          <p:cNvPr id="8" name="Content Placeholder 4"/>
          <p:cNvSpPr>
            <a:spLocks noGrp="1"/>
          </p:cNvSpPr>
          <p:nvPr>
            <p:ph idx="1"/>
          </p:nvPr>
        </p:nvSpPr>
        <p:spPr>
          <a:xfrm>
            <a:off x="6908067" y="1748922"/>
            <a:ext cx="4756638" cy="3306656"/>
          </a:xfrm>
        </p:spPr>
        <p:txBody>
          <a:bodyPr>
            <a:noAutofit/>
          </a:bodyPr>
          <a:lstStyle/>
          <a:p>
            <a:r>
              <a:rPr lang="en-US" sz="2000" dirty="0"/>
              <a:t>Benefit from the exchange of data throughout the project lifecycle. </a:t>
            </a:r>
          </a:p>
          <a:p>
            <a:r>
              <a:rPr lang="en-US" sz="2000" dirty="0"/>
              <a:t>Share models, drawings, documents and data securely and efficiently. </a:t>
            </a:r>
          </a:p>
          <a:p>
            <a:r>
              <a:rPr lang="en-US" sz="2000" dirty="0"/>
              <a:t>Provide data access to fit-for-purpose information for each team member.</a:t>
            </a:r>
          </a:p>
          <a:p>
            <a:r>
              <a:rPr lang="en-US" sz="2000" dirty="0"/>
              <a:t>Ensure the right data is delivered to the right place at the right time. </a:t>
            </a:r>
          </a:p>
        </p:txBody>
      </p:sp>
      <p:grpSp>
        <p:nvGrpSpPr>
          <p:cNvPr id="6" name="Group 5"/>
          <p:cNvGrpSpPr/>
          <p:nvPr/>
        </p:nvGrpSpPr>
        <p:grpSpPr>
          <a:xfrm>
            <a:off x="1145293" y="4020565"/>
            <a:ext cx="4629828" cy="2404301"/>
            <a:chOff x="3767179" y="3987569"/>
            <a:chExt cx="4631034" cy="2404927"/>
          </a:xfrm>
          <a:solidFill>
            <a:schemeClr val="accent6"/>
          </a:solidFill>
        </p:grpSpPr>
        <p:sp>
          <p:nvSpPr>
            <p:cNvPr id="7" name="Freeform 23"/>
            <p:cNvSpPr/>
            <p:nvPr/>
          </p:nvSpPr>
          <p:spPr bwMode="auto">
            <a:xfrm>
              <a:off x="3767179" y="4168950"/>
              <a:ext cx="4631034" cy="2223546"/>
            </a:xfrm>
            <a:custGeom>
              <a:avLst/>
              <a:gdLst>
                <a:gd name="connsiteX0" fmla="*/ 3098033 w 4631034"/>
                <a:gd name="connsiteY0" fmla="*/ 0 h 2223546"/>
                <a:gd name="connsiteX1" fmla="*/ 4631034 w 4631034"/>
                <a:gd name="connsiteY1" fmla="*/ 897835 h 2223546"/>
                <a:gd name="connsiteX2" fmla="*/ 2315759 w 4631034"/>
                <a:gd name="connsiteY2" fmla="*/ 2223546 h 2223546"/>
                <a:gd name="connsiteX3" fmla="*/ 0 w 4631034"/>
                <a:gd name="connsiteY3" fmla="*/ 898681 h 2223546"/>
                <a:gd name="connsiteX4" fmla="*/ 1526798 w 4631034"/>
                <a:gd name="connsiteY4" fmla="*/ 3729 h 2223546"/>
                <a:gd name="connsiteX5" fmla="*/ 1553365 w 4631034"/>
                <a:gd name="connsiteY5" fmla="*/ 52675 h 2223546"/>
                <a:gd name="connsiteX6" fmla="*/ 2311403 w 4631034"/>
                <a:gd name="connsiteY6" fmla="*/ 455721 h 2223546"/>
                <a:gd name="connsiteX7" fmla="*/ 3069442 w 4631034"/>
                <a:gd name="connsiteY7" fmla="*/ 52675 h 2223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1034" h="2223546">
                  <a:moveTo>
                    <a:pt x="3098033" y="0"/>
                  </a:moveTo>
                  <a:lnTo>
                    <a:pt x="4631034" y="897835"/>
                  </a:lnTo>
                  <a:cubicBezTo>
                    <a:pt x="4149351" y="1718871"/>
                    <a:pt x="3268269" y="2223372"/>
                    <a:pt x="2315759" y="2223546"/>
                  </a:cubicBezTo>
                  <a:cubicBezTo>
                    <a:pt x="1363249" y="2223720"/>
                    <a:pt x="481983" y="1719540"/>
                    <a:pt x="0" y="898681"/>
                  </a:cubicBezTo>
                  <a:lnTo>
                    <a:pt x="1526798" y="3729"/>
                  </a:lnTo>
                  <a:lnTo>
                    <a:pt x="1553365" y="52675"/>
                  </a:lnTo>
                  <a:cubicBezTo>
                    <a:pt x="1717647" y="295844"/>
                    <a:pt x="1995855" y="455721"/>
                    <a:pt x="2311403" y="455721"/>
                  </a:cubicBezTo>
                  <a:cubicBezTo>
                    <a:pt x="2626952" y="455721"/>
                    <a:pt x="2905160" y="295844"/>
                    <a:pt x="3069442" y="52675"/>
                  </a:cubicBezTo>
                  <a:close/>
                </a:path>
              </a:pathLst>
            </a:custGeom>
            <a:solidFill>
              <a:srgbClr val="4DA6FF"/>
            </a:solidFill>
            <a:ln w="19050" cap="flat" cmpd="sng" algn="ctr">
              <a:solidFill>
                <a:schemeClr val="bg1"/>
              </a:solid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p>
              <a:pPr algn="ctr" defTabSz="914126" eaLnBrk="0" fontAlgn="base" hangingPunct="0">
                <a:spcBef>
                  <a:spcPct val="0"/>
                </a:spcBef>
                <a:spcAft>
                  <a:spcPct val="0"/>
                </a:spcAft>
              </a:pPr>
              <a:endParaRPr lang="en-US" sz="1799" dirty="0">
                <a:solidFill>
                  <a:schemeClr val="bg1"/>
                </a:solidFill>
                <a:ea typeface="MS PGothic"/>
                <a:cs typeface="MS PGothic"/>
              </a:endParaRPr>
            </a:p>
          </p:txBody>
        </p:sp>
        <p:sp>
          <p:nvSpPr>
            <p:cNvPr id="9" name="Right Arrow 24"/>
            <p:cNvSpPr/>
            <p:nvPr/>
          </p:nvSpPr>
          <p:spPr bwMode="auto">
            <a:xfrm rot="16200000">
              <a:off x="5875121" y="3921878"/>
              <a:ext cx="406361" cy="537743"/>
            </a:xfrm>
            <a:prstGeom prst="rightArrow">
              <a:avLst/>
            </a:prstGeom>
            <a:grpFill/>
            <a:ln w="9525" cap="flat" cmpd="sng" algn="ctr">
              <a:noFill/>
              <a:prstDash val="solid"/>
              <a:round/>
              <a:headEnd type="none" w="med" len="med"/>
              <a:tailEnd type="none" w="med" len="med"/>
            </a:ln>
            <a:effectLst/>
          </p:spPr>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ctr" eaLnBrk="0" fontAlgn="base" hangingPunct="0">
                <a:spcBef>
                  <a:spcPct val="0"/>
                </a:spcBef>
                <a:spcAft>
                  <a:spcPct val="0"/>
                </a:spcAft>
              </a:pPr>
              <a:endParaRPr lang="en-US" sz="2398" dirty="0">
                <a:solidFill>
                  <a:schemeClr val="bg1"/>
                </a:solidFill>
                <a:ea typeface="MS PGothic"/>
                <a:cs typeface="MS PGothic"/>
              </a:endParaRPr>
            </a:p>
          </p:txBody>
        </p:sp>
      </p:grpSp>
      <p:grpSp>
        <p:nvGrpSpPr>
          <p:cNvPr id="10" name="Group 9"/>
          <p:cNvGrpSpPr/>
          <p:nvPr/>
        </p:nvGrpSpPr>
        <p:grpSpPr>
          <a:xfrm>
            <a:off x="782000" y="1063027"/>
            <a:ext cx="2686060" cy="4040903"/>
            <a:chOff x="3396313" y="1028518"/>
            <a:chExt cx="2686760" cy="4041956"/>
          </a:xfrm>
          <a:solidFill>
            <a:schemeClr val="bg1">
              <a:lumMod val="65000"/>
            </a:schemeClr>
          </a:solidFill>
        </p:grpSpPr>
        <p:sp>
          <p:nvSpPr>
            <p:cNvPr id="11" name="Freeform 27"/>
            <p:cNvSpPr/>
            <p:nvPr/>
          </p:nvSpPr>
          <p:spPr bwMode="auto">
            <a:xfrm flipH="1">
              <a:off x="3396313" y="1028518"/>
              <a:ext cx="2686760" cy="4041956"/>
            </a:xfrm>
            <a:custGeom>
              <a:avLst/>
              <a:gdLst>
                <a:gd name="connsiteX0" fmla="*/ 0 w 2686760"/>
                <a:gd name="connsiteY0" fmla="*/ 1 h 4041956"/>
                <a:gd name="connsiteX1" fmla="*/ 1628 w 2686760"/>
                <a:gd name="connsiteY1" fmla="*/ 1767972 h 4041956"/>
                <a:gd name="connsiteX2" fmla="*/ 4491 w 2686760"/>
                <a:gd name="connsiteY2" fmla="*/ 1767827 h 4041956"/>
                <a:gd name="connsiteX3" fmla="*/ 918654 w 2686760"/>
                <a:gd name="connsiteY3" fmla="*/ 2681990 h 4041956"/>
                <a:gd name="connsiteX4" fmla="*/ 808320 w 2686760"/>
                <a:gd name="connsiteY4" fmla="*/ 3117734 h 4041956"/>
                <a:gd name="connsiteX5" fmla="*/ 791333 w 2686760"/>
                <a:gd name="connsiteY5" fmla="*/ 3145695 h 4041956"/>
                <a:gd name="connsiteX6" fmla="*/ 2316066 w 2686760"/>
                <a:gd name="connsiteY6" fmla="*/ 4041956 h 4041956"/>
                <a:gd name="connsiteX7" fmla="*/ 2331251 w 2686760"/>
                <a:gd name="connsiteY7" fmla="*/ 1348145 h 4041956"/>
                <a:gd name="connsiteX8" fmla="*/ 0 w 2686760"/>
                <a:gd name="connsiteY8" fmla="*/ 1 h 404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6760" h="4041956">
                  <a:moveTo>
                    <a:pt x="0" y="1"/>
                  </a:moveTo>
                  <a:lnTo>
                    <a:pt x="1628" y="1767972"/>
                  </a:lnTo>
                  <a:lnTo>
                    <a:pt x="4491" y="1767827"/>
                  </a:lnTo>
                  <a:cubicBezTo>
                    <a:pt x="509369" y="1767827"/>
                    <a:pt x="918654" y="2177112"/>
                    <a:pt x="918654" y="2681990"/>
                  </a:cubicBezTo>
                  <a:cubicBezTo>
                    <a:pt x="918654" y="2839765"/>
                    <a:pt x="878685" y="2988204"/>
                    <a:pt x="808320" y="3117734"/>
                  </a:cubicBezTo>
                  <a:lnTo>
                    <a:pt x="791333" y="3145695"/>
                  </a:lnTo>
                  <a:lnTo>
                    <a:pt x="2316066" y="4041956"/>
                  </a:lnTo>
                  <a:cubicBezTo>
                    <a:pt x="2804840" y="3211873"/>
                    <a:pt x="2810635" y="2183676"/>
                    <a:pt x="2331251" y="1348145"/>
                  </a:cubicBezTo>
                  <a:cubicBezTo>
                    <a:pt x="1852399" y="513543"/>
                    <a:pt x="962838" y="-884"/>
                    <a:pt x="0" y="1"/>
                  </a:cubicBezTo>
                  <a:close/>
                </a:path>
              </a:pathLst>
            </a:custGeom>
            <a:grpFill/>
            <a:ln w="19050" cap="flat" cmpd="sng" algn="ctr">
              <a:solidFill>
                <a:schemeClr val="bg1"/>
              </a:solid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p>
              <a:pPr algn="ctr" defTabSz="914126" eaLnBrk="0" fontAlgn="base" hangingPunct="0">
                <a:spcBef>
                  <a:spcPct val="0"/>
                </a:spcBef>
                <a:spcAft>
                  <a:spcPct val="0"/>
                </a:spcAft>
              </a:pPr>
              <a:endParaRPr lang="en-US" sz="1799" dirty="0">
                <a:solidFill>
                  <a:schemeClr val="bg1"/>
                </a:solidFill>
                <a:ea typeface="MS PGothic"/>
                <a:cs typeface="MS PGothic"/>
              </a:endParaRPr>
            </a:p>
          </p:txBody>
        </p:sp>
        <p:sp>
          <p:nvSpPr>
            <p:cNvPr id="12" name="Right Arrow 28"/>
            <p:cNvSpPr/>
            <p:nvPr/>
          </p:nvSpPr>
          <p:spPr bwMode="auto">
            <a:xfrm rot="1856914">
              <a:off x="5434631" y="3354939"/>
              <a:ext cx="406361" cy="537743"/>
            </a:xfrm>
            <a:prstGeom prst="rightArrow">
              <a:avLst/>
            </a:prstGeom>
            <a:grpFill/>
            <a:ln w="9525" cap="flat" cmpd="sng" algn="ctr">
              <a:noFill/>
              <a:prstDash val="solid"/>
              <a:round/>
              <a:headEnd type="none" w="med" len="med"/>
              <a:tailEnd type="none" w="med" len="med"/>
            </a:ln>
            <a:effectLst/>
          </p:spPr>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ctr" eaLnBrk="0" fontAlgn="base" hangingPunct="0">
                <a:spcBef>
                  <a:spcPct val="0"/>
                </a:spcBef>
                <a:spcAft>
                  <a:spcPct val="0"/>
                </a:spcAft>
              </a:pPr>
              <a:endParaRPr lang="en-US" sz="2398" dirty="0">
                <a:solidFill>
                  <a:schemeClr val="bg1"/>
                </a:solidFill>
                <a:ea typeface="MS PGothic"/>
                <a:cs typeface="MS PGothic"/>
              </a:endParaRPr>
            </a:p>
          </p:txBody>
        </p:sp>
      </p:grpSp>
      <p:grpSp>
        <p:nvGrpSpPr>
          <p:cNvPr id="13" name="Group 12"/>
          <p:cNvGrpSpPr/>
          <p:nvPr/>
        </p:nvGrpSpPr>
        <p:grpSpPr>
          <a:xfrm>
            <a:off x="3460208" y="1063028"/>
            <a:ext cx="2690820" cy="4040904"/>
            <a:chOff x="6075218" y="1028519"/>
            <a:chExt cx="2691521" cy="4041957"/>
          </a:xfrm>
          <a:solidFill>
            <a:schemeClr val="bg1">
              <a:lumMod val="65000"/>
            </a:schemeClr>
          </a:solidFill>
        </p:grpSpPr>
        <p:sp>
          <p:nvSpPr>
            <p:cNvPr id="14" name="Freeform 34"/>
            <p:cNvSpPr/>
            <p:nvPr/>
          </p:nvSpPr>
          <p:spPr bwMode="auto">
            <a:xfrm>
              <a:off x="6075218" y="1028519"/>
              <a:ext cx="2691521" cy="4041957"/>
            </a:xfrm>
            <a:custGeom>
              <a:avLst/>
              <a:gdLst>
                <a:gd name="connsiteX0" fmla="*/ 0 w 2691521"/>
                <a:gd name="connsiteY0" fmla="*/ 10 h 4041957"/>
                <a:gd name="connsiteX1" fmla="*/ 2334826 w 2691521"/>
                <a:gd name="connsiteY1" fmla="*/ 1346080 h 4041957"/>
                <a:gd name="connsiteX2" fmla="*/ 2320828 w 2691521"/>
                <a:gd name="connsiteY2" fmla="*/ 4041957 h 4041957"/>
                <a:gd name="connsiteX3" fmla="*/ 791756 w 2691521"/>
                <a:gd name="connsiteY3" fmla="*/ 3143145 h 4041957"/>
                <a:gd name="connsiteX4" fmla="*/ 807194 w 2691521"/>
                <a:gd name="connsiteY4" fmla="*/ 3117734 h 4041957"/>
                <a:gd name="connsiteX5" fmla="*/ 917528 w 2691521"/>
                <a:gd name="connsiteY5" fmla="*/ 2681990 h 4041957"/>
                <a:gd name="connsiteX6" fmla="*/ 96833 w 2691521"/>
                <a:gd name="connsiteY6" fmla="*/ 1772547 h 4041957"/>
                <a:gd name="connsiteX7" fmla="*/ 4767 w 2691521"/>
                <a:gd name="connsiteY7" fmla="*/ 1767898 h 4041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1521" h="4041957">
                  <a:moveTo>
                    <a:pt x="0" y="10"/>
                  </a:moveTo>
                  <a:cubicBezTo>
                    <a:pt x="963685" y="-2584"/>
                    <a:pt x="1854809" y="511166"/>
                    <a:pt x="2334826" y="1346080"/>
                  </a:cubicBezTo>
                  <a:cubicBezTo>
                    <a:pt x="2815377" y="2181924"/>
                    <a:pt x="2810033" y="3211140"/>
                    <a:pt x="2320828" y="4041957"/>
                  </a:cubicBezTo>
                  <a:lnTo>
                    <a:pt x="791756" y="3143145"/>
                  </a:lnTo>
                  <a:lnTo>
                    <a:pt x="807194" y="3117734"/>
                  </a:lnTo>
                  <a:cubicBezTo>
                    <a:pt x="877559" y="2988204"/>
                    <a:pt x="917528" y="2839764"/>
                    <a:pt x="917528" y="2681990"/>
                  </a:cubicBezTo>
                  <a:cubicBezTo>
                    <a:pt x="917528" y="2208667"/>
                    <a:pt x="557805" y="1819361"/>
                    <a:pt x="96833" y="1772547"/>
                  </a:cubicBezTo>
                  <a:lnTo>
                    <a:pt x="4767" y="1767898"/>
                  </a:lnTo>
                  <a:close/>
                </a:path>
              </a:pathLst>
            </a:custGeom>
            <a:grpFill/>
            <a:ln w="19050" cap="flat" cmpd="sng" algn="ctr">
              <a:solidFill>
                <a:schemeClr val="bg1"/>
              </a:solid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p>
              <a:pPr algn="ctr" defTabSz="914126" eaLnBrk="0" fontAlgn="base" hangingPunct="0">
                <a:spcBef>
                  <a:spcPct val="0"/>
                </a:spcBef>
                <a:spcAft>
                  <a:spcPct val="0"/>
                </a:spcAft>
              </a:pPr>
              <a:endParaRPr lang="en-US" sz="1799" dirty="0">
                <a:solidFill>
                  <a:schemeClr val="bg1"/>
                </a:solidFill>
                <a:ea typeface="MS PGothic"/>
                <a:cs typeface="MS PGothic"/>
              </a:endParaRPr>
            </a:p>
          </p:txBody>
        </p:sp>
        <p:sp>
          <p:nvSpPr>
            <p:cNvPr id="15" name="Right Arrow 35"/>
            <p:cNvSpPr/>
            <p:nvPr/>
          </p:nvSpPr>
          <p:spPr bwMode="auto">
            <a:xfrm rot="8684340">
              <a:off x="6296953" y="3220224"/>
              <a:ext cx="406361" cy="537743"/>
            </a:xfrm>
            <a:prstGeom prst="rightArrow">
              <a:avLst/>
            </a:prstGeom>
            <a:grpFill/>
            <a:ln w="9525" cap="flat" cmpd="sng" algn="ctr">
              <a:noFill/>
              <a:prstDash val="solid"/>
              <a:round/>
              <a:headEnd type="none" w="med" len="med"/>
              <a:tailEnd type="none" w="med" len="med"/>
            </a:ln>
            <a:effectLst/>
          </p:spPr>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ctr" eaLnBrk="0" fontAlgn="base" hangingPunct="0">
                <a:spcBef>
                  <a:spcPct val="0"/>
                </a:spcBef>
                <a:spcAft>
                  <a:spcPct val="0"/>
                </a:spcAft>
              </a:pPr>
              <a:endParaRPr lang="en-US" sz="2398" dirty="0">
                <a:solidFill>
                  <a:schemeClr val="bg1"/>
                </a:solidFill>
                <a:ea typeface="MS PGothic"/>
                <a:cs typeface="MS PGothic"/>
              </a:endParaRPr>
            </a:p>
          </p:txBody>
        </p:sp>
      </p:grpSp>
      <p:sp>
        <p:nvSpPr>
          <p:cNvPr id="16" name="TextBox 15"/>
          <p:cNvSpPr txBox="1"/>
          <p:nvPr/>
        </p:nvSpPr>
        <p:spPr>
          <a:xfrm>
            <a:off x="4200602" y="3180076"/>
            <a:ext cx="1971874" cy="876935"/>
          </a:xfrm>
          <a:prstGeom prst="rect">
            <a:avLst/>
          </a:prstGeom>
          <a:noFill/>
        </p:spPr>
        <p:txBody>
          <a:bodyPr wrap="square" rtlCol="0">
            <a:spAutoFit/>
          </a:bodyPr>
          <a:lstStyle/>
          <a:p>
            <a:pPr algn="ctr" defTabSz="1218621">
              <a:lnSpc>
                <a:spcPct val="85000"/>
              </a:lnSpc>
            </a:pPr>
            <a:r>
              <a:rPr lang="en-US" sz="1999" spc="-100" dirty="0">
                <a:solidFill>
                  <a:srgbClr val="FFFFFF"/>
                </a:solidFill>
              </a:rPr>
              <a:t>Comprehensive Modeling Environment</a:t>
            </a:r>
          </a:p>
        </p:txBody>
      </p:sp>
      <p:pic>
        <p:nvPicPr>
          <p:cNvPr id="17" name="Picture 16"/>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750418" y="1468214"/>
            <a:ext cx="1633525" cy="1511191"/>
          </a:xfrm>
          <a:prstGeom prst="rect">
            <a:avLst/>
          </a:prstGeom>
        </p:spPr>
      </p:pic>
      <p:sp>
        <p:nvSpPr>
          <p:cNvPr id="18" name="TextBox 17"/>
          <p:cNvSpPr txBox="1"/>
          <p:nvPr/>
        </p:nvSpPr>
        <p:spPr>
          <a:xfrm>
            <a:off x="783305" y="3180075"/>
            <a:ext cx="1906804" cy="876936"/>
          </a:xfrm>
          <a:prstGeom prst="rect">
            <a:avLst/>
          </a:prstGeom>
          <a:noFill/>
        </p:spPr>
        <p:txBody>
          <a:bodyPr wrap="square" rtlCol="0">
            <a:spAutoFit/>
          </a:bodyPr>
          <a:lstStyle/>
          <a:p>
            <a:pPr algn="ctr" defTabSz="1218621">
              <a:lnSpc>
                <a:spcPct val="85000"/>
              </a:lnSpc>
            </a:pPr>
            <a:r>
              <a:rPr lang="en-US" sz="1999" dirty="0">
                <a:solidFill>
                  <a:srgbClr val="FFFFFF"/>
                </a:solidFill>
              </a:rPr>
              <a:t>Connected Performance Environment</a:t>
            </a:r>
          </a:p>
        </p:txBody>
      </p:sp>
      <p:pic>
        <p:nvPicPr>
          <p:cNvPr id="19" name="Picture 18"/>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flipH="1">
            <a:off x="1315110" y="1746297"/>
            <a:ext cx="1754531" cy="1296948"/>
          </a:xfrm>
          <a:prstGeom prst="rect">
            <a:avLst/>
          </a:prstGeom>
        </p:spPr>
      </p:pic>
      <p:grpSp>
        <p:nvGrpSpPr>
          <p:cNvPr id="20" name="Data"/>
          <p:cNvGrpSpPr/>
          <p:nvPr/>
        </p:nvGrpSpPr>
        <p:grpSpPr>
          <a:xfrm>
            <a:off x="2182270" y="4726003"/>
            <a:ext cx="2571581" cy="1502070"/>
            <a:chOff x="4801079" y="4692448"/>
            <a:chExt cx="2572251" cy="1502461"/>
          </a:xfrm>
        </p:grpSpPr>
        <p:sp>
          <p:nvSpPr>
            <p:cNvPr id="21" name="TextBox 20"/>
            <p:cNvSpPr txBox="1"/>
            <p:nvPr/>
          </p:nvSpPr>
          <p:spPr>
            <a:xfrm>
              <a:off x="4801079" y="5579452"/>
              <a:ext cx="2572251" cy="615457"/>
            </a:xfrm>
            <a:prstGeom prst="rect">
              <a:avLst/>
            </a:prstGeom>
            <a:noFill/>
          </p:spPr>
          <p:txBody>
            <a:bodyPr wrap="square" rtlCol="0">
              <a:spAutoFit/>
            </a:bodyPr>
            <a:lstStyle/>
            <a:p>
              <a:pPr algn="ctr" defTabSz="1218621">
                <a:lnSpc>
                  <a:spcPct val="85000"/>
                </a:lnSpc>
              </a:pPr>
              <a:r>
                <a:rPr lang="en-US" sz="1999" dirty="0">
                  <a:solidFill>
                    <a:srgbClr val="FFFFFF"/>
                  </a:solidFill>
                </a:rPr>
                <a:t>Connected Data Environment</a:t>
              </a:r>
            </a:p>
          </p:txBody>
        </p:sp>
        <p:grpSp>
          <p:nvGrpSpPr>
            <p:cNvPr id="22" name="Group 21"/>
            <p:cNvGrpSpPr/>
            <p:nvPr/>
          </p:nvGrpSpPr>
          <p:grpSpPr>
            <a:xfrm>
              <a:off x="5652073" y="4692448"/>
              <a:ext cx="869510" cy="855692"/>
              <a:chOff x="6774770" y="2352029"/>
              <a:chExt cx="2989242" cy="2941737"/>
            </a:xfrm>
          </p:grpSpPr>
          <p:sp>
            <p:nvSpPr>
              <p:cNvPr id="23" name="Freeform 43"/>
              <p:cNvSpPr/>
              <p:nvPr/>
            </p:nvSpPr>
            <p:spPr bwMode="auto">
              <a:xfrm>
                <a:off x="6774770" y="2352029"/>
                <a:ext cx="2889519" cy="2555366"/>
              </a:xfrm>
              <a:custGeom>
                <a:avLst/>
                <a:gdLst>
                  <a:gd name="connsiteX0" fmla="*/ 1957737 w 2889519"/>
                  <a:gd name="connsiteY0" fmla="*/ 2139077 h 2555366"/>
                  <a:gd name="connsiteX1" fmla="*/ 1957737 w 2889519"/>
                  <a:gd name="connsiteY1" fmla="*/ 2466465 h 2555366"/>
                  <a:gd name="connsiteX2" fmla="*/ 2759072 w 2889519"/>
                  <a:gd name="connsiteY2" fmla="*/ 2466465 h 2555366"/>
                  <a:gd name="connsiteX3" fmla="*/ 2759072 w 2889519"/>
                  <a:gd name="connsiteY3" fmla="*/ 2139077 h 2555366"/>
                  <a:gd name="connsiteX4" fmla="*/ 1038222 w 2889519"/>
                  <a:gd name="connsiteY4" fmla="*/ 2139077 h 2555366"/>
                  <a:gd name="connsiteX5" fmla="*/ 1038222 w 2889519"/>
                  <a:gd name="connsiteY5" fmla="*/ 2466465 h 2555366"/>
                  <a:gd name="connsiteX6" fmla="*/ 1868837 w 2889519"/>
                  <a:gd name="connsiteY6" fmla="*/ 2466465 h 2555366"/>
                  <a:gd name="connsiteX7" fmla="*/ 1868837 w 2889519"/>
                  <a:gd name="connsiteY7" fmla="*/ 2139077 h 2555366"/>
                  <a:gd name="connsiteX8" fmla="*/ 102326 w 2889519"/>
                  <a:gd name="connsiteY8" fmla="*/ 2139077 h 2555366"/>
                  <a:gd name="connsiteX9" fmla="*/ 102326 w 2889519"/>
                  <a:gd name="connsiteY9" fmla="*/ 2466465 h 2555366"/>
                  <a:gd name="connsiteX10" fmla="*/ 949322 w 2889519"/>
                  <a:gd name="connsiteY10" fmla="*/ 2466465 h 2555366"/>
                  <a:gd name="connsiteX11" fmla="*/ 949322 w 2889519"/>
                  <a:gd name="connsiteY11" fmla="*/ 2139077 h 2555366"/>
                  <a:gd name="connsiteX12" fmla="*/ 1957737 w 2889519"/>
                  <a:gd name="connsiteY12" fmla="*/ 1732091 h 2555366"/>
                  <a:gd name="connsiteX13" fmla="*/ 1957737 w 2889519"/>
                  <a:gd name="connsiteY13" fmla="*/ 2050177 h 2555366"/>
                  <a:gd name="connsiteX14" fmla="*/ 2759072 w 2889519"/>
                  <a:gd name="connsiteY14" fmla="*/ 2050177 h 2555366"/>
                  <a:gd name="connsiteX15" fmla="*/ 2759072 w 2889519"/>
                  <a:gd name="connsiteY15" fmla="*/ 1732091 h 2555366"/>
                  <a:gd name="connsiteX16" fmla="*/ 1038222 w 2889519"/>
                  <a:gd name="connsiteY16" fmla="*/ 1732091 h 2555366"/>
                  <a:gd name="connsiteX17" fmla="*/ 1038222 w 2889519"/>
                  <a:gd name="connsiteY17" fmla="*/ 2050177 h 2555366"/>
                  <a:gd name="connsiteX18" fmla="*/ 1868837 w 2889519"/>
                  <a:gd name="connsiteY18" fmla="*/ 2050177 h 2555366"/>
                  <a:gd name="connsiteX19" fmla="*/ 1868837 w 2889519"/>
                  <a:gd name="connsiteY19" fmla="*/ 1732091 h 2555366"/>
                  <a:gd name="connsiteX20" fmla="*/ 102326 w 2889519"/>
                  <a:gd name="connsiteY20" fmla="*/ 1732091 h 2555366"/>
                  <a:gd name="connsiteX21" fmla="*/ 102326 w 2889519"/>
                  <a:gd name="connsiteY21" fmla="*/ 2050177 h 2555366"/>
                  <a:gd name="connsiteX22" fmla="*/ 949322 w 2889519"/>
                  <a:gd name="connsiteY22" fmla="*/ 2050177 h 2555366"/>
                  <a:gd name="connsiteX23" fmla="*/ 949322 w 2889519"/>
                  <a:gd name="connsiteY23" fmla="*/ 1732091 h 2555366"/>
                  <a:gd name="connsiteX24" fmla="*/ 1957737 w 2889519"/>
                  <a:gd name="connsiteY24" fmla="*/ 1325106 h 2555366"/>
                  <a:gd name="connsiteX25" fmla="*/ 1957737 w 2889519"/>
                  <a:gd name="connsiteY25" fmla="*/ 1643191 h 2555366"/>
                  <a:gd name="connsiteX26" fmla="*/ 2759072 w 2889519"/>
                  <a:gd name="connsiteY26" fmla="*/ 1643191 h 2555366"/>
                  <a:gd name="connsiteX27" fmla="*/ 2759072 w 2889519"/>
                  <a:gd name="connsiteY27" fmla="*/ 1325106 h 2555366"/>
                  <a:gd name="connsiteX28" fmla="*/ 1038222 w 2889519"/>
                  <a:gd name="connsiteY28" fmla="*/ 1325106 h 2555366"/>
                  <a:gd name="connsiteX29" fmla="*/ 1038222 w 2889519"/>
                  <a:gd name="connsiteY29" fmla="*/ 1643191 h 2555366"/>
                  <a:gd name="connsiteX30" fmla="*/ 1868837 w 2889519"/>
                  <a:gd name="connsiteY30" fmla="*/ 1643191 h 2555366"/>
                  <a:gd name="connsiteX31" fmla="*/ 1868837 w 2889519"/>
                  <a:gd name="connsiteY31" fmla="*/ 1325106 h 2555366"/>
                  <a:gd name="connsiteX32" fmla="*/ 102326 w 2889519"/>
                  <a:gd name="connsiteY32" fmla="*/ 1325106 h 2555366"/>
                  <a:gd name="connsiteX33" fmla="*/ 102326 w 2889519"/>
                  <a:gd name="connsiteY33" fmla="*/ 1643191 h 2555366"/>
                  <a:gd name="connsiteX34" fmla="*/ 949322 w 2889519"/>
                  <a:gd name="connsiteY34" fmla="*/ 1643191 h 2555366"/>
                  <a:gd name="connsiteX35" fmla="*/ 949322 w 2889519"/>
                  <a:gd name="connsiteY35" fmla="*/ 1325106 h 2555366"/>
                  <a:gd name="connsiteX36" fmla="*/ 1957737 w 2889519"/>
                  <a:gd name="connsiteY36" fmla="*/ 918121 h 2555366"/>
                  <a:gd name="connsiteX37" fmla="*/ 1957737 w 2889519"/>
                  <a:gd name="connsiteY37" fmla="*/ 1236206 h 2555366"/>
                  <a:gd name="connsiteX38" fmla="*/ 2759072 w 2889519"/>
                  <a:gd name="connsiteY38" fmla="*/ 1236206 h 2555366"/>
                  <a:gd name="connsiteX39" fmla="*/ 2759072 w 2889519"/>
                  <a:gd name="connsiteY39" fmla="*/ 918121 h 2555366"/>
                  <a:gd name="connsiteX40" fmla="*/ 1038222 w 2889519"/>
                  <a:gd name="connsiteY40" fmla="*/ 918121 h 2555366"/>
                  <a:gd name="connsiteX41" fmla="*/ 1038222 w 2889519"/>
                  <a:gd name="connsiteY41" fmla="*/ 1236206 h 2555366"/>
                  <a:gd name="connsiteX42" fmla="*/ 1868837 w 2889519"/>
                  <a:gd name="connsiteY42" fmla="*/ 1236206 h 2555366"/>
                  <a:gd name="connsiteX43" fmla="*/ 1868837 w 2889519"/>
                  <a:gd name="connsiteY43" fmla="*/ 918121 h 2555366"/>
                  <a:gd name="connsiteX44" fmla="*/ 102326 w 2889519"/>
                  <a:gd name="connsiteY44" fmla="*/ 918121 h 2555366"/>
                  <a:gd name="connsiteX45" fmla="*/ 102326 w 2889519"/>
                  <a:gd name="connsiteY45" fmla="*/ 1236206 h 2555366"/>
                  <a:gd name="connsiteX46" fmla="*/ 949322 w 2889519"/>
                  <a:gd name="connsiteY46" fmla="*/ 1236206 h 2555366"/>
                  <a:gd name="connsiteX47" fmla="*/ 949322 w 2889519"/>
                  <a:gd name="connsiteY47" fmla="*/ 918121 h 2555366"/>
                  <a:gd name="connsiteX48" fmla="*/ 1957737 w 2889519"/>
                  <a:gd name="connsiteY48" fmla="*/ 485934 h 2555366"/>
                  <a:gd name="connsiteX49" fmla="*/ 1957737 w 2889519"/>
                  <a:gd name="connsiteY49" fmla="*/ 829221 h 2555366"/>
                  <a:gd name="connsiteX50" fmla="*/ 2759072 w 2889519"/>
                  <a:gd name="connsiteY50" fmla="*/ 829221 h 2555366"/>
                  <a:gd name="connsiteX51" fmla="*/ 2759072 w 2889519"/>
                  <a:gd name="connsiteY51" fmla="*/ 485934 h 2555366"/>
                  <a:gd name="connsiteX52" fmla="*/ 1038222 w 2889519"/>
                  <a:gd name="connsiteY52" fmla="*/ 485934 h 2555366"/>
                  <a:gd name="connsiteX53" fmla="*/ 1038222 w 2889519"/>
                  <a:gd name="connsiteY53" fmla="*/ 829221 h 2555366"/>
                  <a:gd name="connsiteX54" fmla="*/ 1868837 w 2889519"/>
                  <a:gd name="connsiteY54" fmla="*/ 829221 h 2555366"/>
                  <a:gd name="connsiteX55" fmla="*/ 1868837 w 2889519"/>
                  <a:gd name="connsiteY55" fmla="*/ 485934 h 2555366"/>
                  <a:gd name="connsiteX56" fmla="*/ 102326 w 2889519"/>
                  <a:gd name="connsiteY56" fmla="*/ 485934 h 2555366"/>
                  <a:gd name="connsiteX57" fmla="*/ 102326 w 2889519"/>
                  <a:gd name="connsiteY57" fmla="*/ 829221 h 2555366"/>
                  <a:gd name="connsiteX58" fmla="*/ 949322 w 2889519"/>
                  <a:gd name="connsiteY58" fmla="*/ 829221 h 2555366"/>
                  <a:gd name="connsiteX59" fmla="*/ 949322 w 2889519"/>
                  <a:gd name="connsiteY59" fmla="*/ 485934 h 2555366"/>
                  <a:gd name="connsiteX60" fmla="*/ 0 w 2889519"/>
                  <a:gd name="connsiteY60" fmla="*/ 0 h 2555366"/>
                  <a:gd name="connsiteX61" fmla="*/ 23457 w 2889519"/>
                  <a:gd name="connsiteY61" fmla="*/ 0 h 2555366"/>
                  <a:gd name="connsiteX62" fmla="*/ 47272 w 2889519"/>
                  <a:gd name="connsiteY62" fmla="*/ 0 h 2555366"/>
                  <a:gd name="connsiteX63" fmla="*/ 2889519 w 2889519"/>
                  <a:gd name="connsiteY63" fmla="*/ 0 h 2555366"/>
                  <a:gd name="connsiteX64" fmla="*/ 2889519 w 2889519"/>
                  <a:gd name="connsiteY64" fmla="*/ 1236206 h 2555366"/>
                  <a:gd name="connsiteX65" fmla="*/ 2889519 w 2889519"/>
                  <a:gd name="connsiteY65" fmla="*/ 1325106 h 2555366"/>
                  <a:gd name="connsiteX66" fmla="*/ 2889519 w 2889519"/>
                  <a:gd name="connsiteY66" fmla="*/ 1643191 h 2555366"/>
                  <a:gd name="connsiteX67" fmla="*/ 2889519 w 2889519"/>
                  <a:gd name="connsiteY67" fmla="*/ 1732091 h 2555366"/>
                  <a:gd name="connsiteX68" fmla="*/ 2889519 w 2889519"/>
                  <a:gd name="connsiteY68" fmla="*/ 2050177 h 2555366"/>
                  <a:gd name="connsiteX69" fmla="*/ 2889519 w 2889519"/>
                  <a:gd name="connsiteY69" fmla="*/ 2139077 h 2555366"/>
                  <a:gd name="connsiteX70" fmla="*/ 2889519 w 2889519"/>
                  <a:gd name="connsiteY70" fmla="*/ 2555366 h 2555366"/>
                  <a:gd name="connsiteX71" fmla="*/ 47272 w 2889519"/>
                  <a:gd name="connsiteY71" fmla="*/ 2555366 h 2555366"/>
                  <a:gd name="connsiteX72" fmla="*/ 23457 w 2889519"/>
                  <a:gd name="connsiteY72" fmla="*/ 2555366 h 2555366"/>
                  <a:gd name="connsiteX73" fmla="*/ 0 w 2889519"/>
                  <a:gd name="connsiteY73" fmla="*/ 2555366 h 2555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2889519" h="2555366">
                    <a:moveTo>
                      <a:pt x="1957737" y="2139077"/>
                    </a:moveTo>
                    <a:lnTo>
                      <a:pt x="1957737" y="2466465"/>
                    </a:lnTo>
                    <a:lnTo>
                      <a:pt x="2759072" y="2466465"/>
                    </a:lnTo>
                    <a:lnTo>
                      <a:pt x="2759072" y="2139077"/>
                    </a:lnTo>
                    <a:close/>
                    <a:moveTo>
                      <a:pt x="1038222" y="2139077"/>
                    </a:moveTo>
                    <a:lnTo>
                      <a:pt x="1038222" y="2466465"/>
                    </a:lnTo>
                    <a:lnTo>
                      <a:pt x="1868837" y="2466465"/>
                    </a:lnTo>
                    <a:lnTo>
                      <a:pt x="1868837" y="2139077"/>
                    </a:lnTo>
                    <a:close/>
                    <a:moveTo>
                      <a:pt x="102326" y="2139077"/>
                    </a:moveTo>
                    <a:lnTo>
                      <a:pt x="102326" y="2466465"/>
                    </a:lnTo>
                    <a:lnTo>
                      <a:pt x="949322" y="2466465"/>
                    </a:lnTo>
                    <a:lnTo>
                      <a:pt x="949322" y="2139077"/>
                    </a:lnTo>
                    <a:close/>
                    <a:moveTo>
                      <a:pt x="1957737" y="1732091"/>
                    </a:moveTo>
                    <a:lnTo>
                      <a:pt x="1957737" y="2050177"/>
                    </a:lnTo>
                    <a:lnTo>
                      <a:pt x="2759072" y="2050177"/>
                    </a:lnTo>
                    <a:lnTo>
                      <a:pt x="2759072" y="1732091"/>
                    </a:lnTo>
                    <a:close/>
                    <a:moveTo>
                      <a:pt x="1038222" y="1732091"/>
                    </a:moveTo>
                    <a:lnTo>
                      <a:pt x="1038222" y="2050177"/>
                    </a:lnTo>
                    <a:lnTo>
                      <a:pt x="1868837" y="2050177"/>
                    </a:lnTo>
                    <a:lnTo>
                      <a:pt x="1868837" y="1732091"/>
                    </a:lnTo>
                    <a:close/>
                    <a:moveTo>
                      <a:pt x="102326" y="1732091"/>
                    </a:moveTo>
                    <a:lnTo>
                      <a:pt x="102326" y="2050177"/>
                    </a:lnTo>
                    <a:lnTo>
                      <a:pt x="949322" y="2050177"/>
                    </a:lnTo>
                    <a:lnTo>
                      <a:pt x="949322" y="1732091"/>
                    </a:lnTo>
                    <a:close/>
                    <a:moveTo>
                      <a:pt x="1957737" y="1325106"/>
                    </a:moveTo>
                    <a:lnTo>
                      <a:pt x="1957737" y="1643191"/>
                    </a:lnTo>
                    <a:lnTo>
                      <a:pt x="2759072" y="1643191"/>
                    </a:lnTo>
                    <a:lnTo>
                      <a:pt x="2759072" y="1325106"/>
                    </a:lnTo>
                    <a:close/>
                    <a:moveTo>
                      <a:pt x="1038222" y="1325106"/>
                    </a:moveTo>
                    <a:lnTo>
                      <a:pt x="1038222" y="1643191"/>
                    </a:lnTo>
                    <a:lnTo>
                      <a:pt x="1868837" y="1643191"/>
                    </a:lnTo>
                    <a:lnTo>
                      <a:pt x="1868837" y="1325106"/>
                    </a:lnTo>
                    <a:close/>
                    <a:moveTo>
                      <a:pt x="102326" y="1325106"/>
                    </a:moveTo>
                    <a:lnTo>
                      <a:pt x="102326" y="1643191"/>
                    </a:lnTo>
                    <a:lnTo>
                      <a:pt x="949322" y="1643191"/>
                    </a:lnTo>
                    <a:lnTo>
                      <a:pt x="949322" y="1325106"/>
                    </a:lnTo>
                    <a:close/>
                    <a:moveTo>
                      <a:pt x="1957737" y="918121"/>
                    </a:moveTo>
                    <a:lnTo>
                      <a:pt x="1957737" y="1236206"/>
                    </a:lnTo>
                    <a:lnTo>
                      <a:pt x="2759072" y="1236206"/>
                    </a:lnTo>
                    <a:lnTo>
                      <a:pt x="2759072" y="918121"/>
                    </a:lnTo>
                    <a:close/>
                    <a:moveTo>
                      <a:pt x="1038222" y="918121"/>
                    </a:moveTo>
                    <a:lnTo>
                      <a:pt x="1038222" y="1236206"/>
                    </a:lnTo>
                    <a:lnTo>
                      <a:pt x="1868837" y="1236206"/>
                    </a:lnTo>
                    <a:lnTo>
                      <a:pt x="1868837" y="918121"/>
                    </a:lnTo>
                    <a:close/>
                    <a:moveTo>
                      <a:pt x="102326" y="918121"/>
                    </a:moveTo>
                    <a:lnTo>
                      <a:pt x="102326" y="1236206"/>
                    </a:lnTo>
                    <a:lnTo>
                      <a:pt x="949322" y="1236206"/>
                    </a:lnTo>
                    <a:lnTo>
                      <a:pt x="949322" y="918121"/>
                    </a:lnTo>
                    <a:close/>
                    <a:moveTo>
                      <a:pt x="1957737" y="485934"/>
                    </a:moveTo>
                    <a:lnTo>
                      <a:pt x="1957737" y="829221"/>
                    </a:lnTo>
                    <a:lnTo>
                      <a:pt x="2759072" y="829221"/>
                    </a:lnTo>
                    <a:lnTo>
                      <a:pt x="2759072" y="485934"/>
                    </a:lnTo>
                    <a:close/>
                    <a:moveTo>
                      <a:pt x="1038222" y="485934"/>
                    </a:moveTo>
                    <a:lnTo>
                      <a:pt x="1038222" y="829221"/>
                    </a:lnTo>
                    <a:lnTo>
                      <a:pt x="1868837" y="829221"/>
                    </a:lnTo>
                    <a:lnTo>
                      <a:pt x="1868837" y="485934"/>
                    </a:lnTo>
                    <a:close/>
                    <a:moveTo>
                      <a:pt x="102326" y="485934"/>
                    </a:moveTo>
                    <a:lnTo>
                      <a:pt x="102326" y="829221"/>
                    </a:lnTo>
                    <a:lnTo>
                      <a:pt x="949322" y="829221"/>
                    </a:lnTo>
                    <a:lnTo>
                      <a:pt x="949322" y="485934"/>
                    </a:lnTo>
                    <a:close/>
                    <a:moveTo>
                      <a:pt x="0" y="0"/>
                    </a:moveTo>
                    <a:lnTo>
                      <a:pt x="23457" y="0"/>
                    </a:lnTo>
                    <a:lnTo>
                      <a:pt x="47272" y="0"/>
                    </a:lnTo>
                    <a:lnTo>
                      <a:pt x="2889519" y="0"/>
                    </a:lnTo>
                    <a:lnTo>
                      <a:pt x="2889519" y="1236206"/>
                    </a:lnTo>
                    <a:lnTo>
                      <a:pt x="2889519" y="1325106"/>
                    </a:lnTo>
                    <a:lnTo>
                      <a:pt x="2889519" y="1643191"/>
                    </a:lnTo>
                    <a:lnTo>
                      <a:pt x="2889519" y="1732091"/>
                    </a:lnTo>
                    <a:lnTo>
                      <a:pt x="2889519" y="2050177"/>
                    </a:lnTo>
                    <a:lnTo>
                      <a:pt x="2889519" y="2139077"/>
                    </a:lnTo>
                    <a:lnTo>
                      <a:pt x="2889519" y="2555366"/>
                    </a:lnTo>
                    <a:lnTo>
                      <a:pt x="47272" y="2555366"/>
                    </a:lnTo>
                    <a:lnTo>
                      <a:pt x="23457" y="2555366"/>
                    </a:lnTo>
                    <a:lnTo>
                      <a:pt x="0" y="2555366"/>
                    </a:lnTo>
                    <a:close/>
                  </a:path>
                </a:pathLst>
              </a:custGeom>
              <a:solidFill>
                <a:schemeClr val="bg1"/>
              </a:solidFill>
              <a:ln w="9525" cap="flat" cmpd="sng" algn="ctr">
                <a:no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noAutofit/>
              </a:bodyPr>
              <a:lstStyle/>
              <a:p>
                <a:pPr algn="ctr" defTabSz="914126" eaLnBrk="0" fontAlgn="base" hangingPunct="0">
                  <a:spcBef>
                    <a:spcPct val="0"/>
                  </a:spcBef>
                  <a:spcAft>
                    <a:spcPct val="0"/>
                  </a:spcAft>
                </a:pPr>
                <a:endParaRPr lang="en-US" sz="1600" dirty="0">
                  <a:solidFill>
                    <a:schemeClr val="bg1"/>
                  </a:solidFill>
                  <a:ea typeface="MS PGothic"/>
                  <a:cs typeface="MS PGothic"/>
                </a:endParaRPr>
              </a:p>
            </p:txBody>
          </p:sp>
          <p:sp>
            <p:nvSpPr>
              <p:cNvPr id="24" name="Freeform 44"/>
              <p:cNvSpPr/>
              <p:nvPr/>
            </p:nvSpPr>
            <p:spPr bwMode="auto">
              <a:xfrm rot="18874816">
                <a:off x="7802875" y="3332629"/>
                <a:ext cx="1519238" cy="2403036"/>
              </a:xfrm>
              <a:custGeom>
                <a:avLst/>
                <a:gdLst>
                  <a:gd name="connsiteX0" fmla="*/ 613965 w 1519238"/>
                  <a:gd name="connsiteY0" fmla="*/ 352967 h 2403036"/>
                  <a:gd name="connsiteX1" fmla="*/ 465641 w 1519238"/>
                  <a:gd name="connsiteY1" fmla="*/ 772169 h 2403036"/>
                  <a:gd name="connsiteX2" fmla="*/ 653132 w 1519238"/>
                  <a:gd name="connsiteY2" fmla="*/ 1175377 h 2403036"/>
                  <a:gd name="connsiteX3" fmla="*/ 653133 w 1519238"/>
                  <a:gd name="connsiteY3" fmla="*/ 1175379 h 2403036"/>
                  <a:gd name="connsiteX4" fmla="*/ 297732 w 1519238"/>
                  <a:gd name="connsiteY4" fmla="*/ 780167 h 2403036"/>
                  <a:gd name="connsiteX5" fmla="*/ 613965 w 1519238"/>
                  <a:gd name="connsiteY5" fmla="*/ 352967 h 2403036"/>
                  <a:gd name="connsiteX6" fmla="*/ 1193186 w 1519238"/>
                  <a:gd name="connsiteY6" fmla="*/ 332358 h 2403036"/>
                  <a:gd name="connsiteX7" fmla="*/ 332358 w 1519238"/>
                  <a:gd name="connsiteY7" fmla="*/ 326052 h 2403036"/>
                  <a:gd name="connsiteX8" fmla="*/ 326052 w 1519238"/>
                  <a:gd name="connsiteY8" fmla="*/ 1186879 h 2403036"/>
                  <a:gd name="connsiteX9" fmla="*/ 1186879 w 1519238"/>
                  <a:gd name="connsiteY9" fmla="*/ 1193186 h 2403036"/>
                  <a:gd name="connsiteX10" fmla="*/ 1193186 w 1519238"/>
                  <a:gd name="connsiteY10" fmla="*/ 332358 h 2403036"/>
                  <a:gd name="connsiteX11" fmla="*/ 1300671 w 1519238"/>
                  <a:gd name="connsiteY11" fmla="*/ 226436 h 2403036"/>
                  <a:gd name="connsiteX12" fmla="*/ 1292801 w 1519238"/>
                  <a:gd name="connsiteY12" fmla="*/ 1300671 h 2403036"/>
                  <a:gd name="connsiteX13" fmla="*/ 899235 w 1519238"/>
                  <a:gd name="connsiteY13" fmla="*/ 1506375 h 2403036"/>
                  <a:gd name="connsiteX14" fmla="*/ 843073 w 1519238"/>
                  <a:gd name="connsiteY14" fmla="*/ 1511343 h 2403036"/>
                  <a:gd name="connsiteX15" fmla="*/ 843073 w 1519238"/>
                  <a:gd name="connsiteY15" fmla="*/ 1608418 h 2403036"/>
                  <a:gd name="connsiteX16" fmla="*/ 853974 w 1519238"/>
                  <a:gd name="connsiteY16" fmla="*/ 1610619 h 2403036"/>
                  <a:gd name="connsiteX17" fmla="*/ 945633 w 1519238"/>
                  <a:gd name="connsiteY17" fmla="*/ 1748899 h 2403036"/>
                  <a:gd name="connsiteX18" fmla="*/ 945633 w 1519238"/>
                  <a:gd name="connsiteY18" fmla="*/ 2252962 h 2403036"/>
                  <a:gd name="connsiteX19" fmla="*/ 795559 w 1519238"/>
                  <a:gd name="connsiteY19" fmla="*/ 2403035 h 2403036"/>
                  <a:gd name="connsiteX20" fmla="*/ 698687 w 1519238"/>
                  <a:gd name="connsiteY20" fmla="*/ 2403036 h 2403036"/>
                  <a:gd name="connsiteX21" fmla="*/ 548612 w 1519238"/>
                  <a:gd name="connsiteY21" fmla="*/ 2252962 h 2403036"/>
                  <a:gd name="connsiteX22" fmla="*/ 548612 w 1519238"/>
                  <a:gd name="connsiteY22" fmla="*/ 1748900 h 2403036"/>
                  <a:gd name="connsiteX23" fmla="*/ 640271 w 1519238"/>
                  <a:gd name="connsiteY23" fmla="*/ 1610619 h 2403036"/>
                  <a:gd name="connsiteX24" fmla="*/ 643048 w 1519238"/>
                  <a:gd name="connsiteY24" fmla="*/ 1610059 h 2403036"/>
                  <a:gd name="connsiteX25" fmla="*/ 643048 w 1519238"/>
                  <a:gd name="connsiteY25" fmla="*/ 1507757 h 2403036"/>
                  <a:gd name="connsiteX26" fmla="*/ 609077 w 1519238"/>
                  <a:gd name="connsiteY26" fmla="*/ 1504250 h 2403036"/>
                  <a:gd name="connsiteX27" fmla="*/ 218567 w 1519238"/>
                  <a:gd name="connsiteY27" fmla="*/ 1292801 h 2403036"/>
                  <a:gd name="connsiteX28" fmla="*/ 226436 w 1519238"/>
                  <a:gd name="connsiteY28" fmla="*/ 218567 h 2403036"/>
                  <a:gd name="connsiteX29" fmla="*/ 1300671 w 1519238"/>
                  <a:gd name="connsiteY29" fmla="*/ 226436 h 240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519238" h="2403036">
                    <a:moveTo>
                      <a:pt x="613965" y="352967"/>
                    </a:moveTo>
                    <a:cubicBezTo>
                      <a:pt x="512887" y="455074"/>
                      <a:pt x="457936" y="610383"/>
                      <a:pt x="465641" y="772169"/>
                    </a:cubicBezTo>
                    <a:cubicBezTo>
                      <a:pt x="473346" y="933957"/>
                      <a:pt x="542809" y="1083339"/>
                      <a:pt x="653132" y="1175377"/>
                    </a:cubicBezTo>
                    <a:lnTo>
                      <a:pt x="653133" y="1175379"/>
                    </a:lnTo>
                    <a:cubicBezTo>
                      <a:pt x="467667" y="1184212"/>
                      <a:pt x="308548" y="1007269"/>
                      <a:pt x="297732" y="780167"/>
                    </a:cubicBezTo>
                    <a:cubicBezTo>
                      <a:pt x="286916" y="553064"/>
                      <a:pt x="428499" y="361800"/>
                      <a:pt x="613965" y="352967"/>
                    </a:cubicBezTo>
                    <a:close/>
                    <a:moveTo>
                      <a:pt x="1193186" y="332358"/>
                    </a:moveTo>
                    <a:cubicBezTo>
                      <a:pt x="957216" y="92906"/>
                      <a:pt x="571811" y="90083"/>
                      <a:pt x="332358" y="326052"/>
                    </a:cubicBezTo>
                    <a:cubicBezTo>
                      <a:pt x="92906" y="562022"/>
                      <a:pt x="90083" y="947427"/>
                      <a:pt x="326052" y="1186879"/>
                    </a:cubicBezTo>
                    <a:cubicBezTo>
                      <a:pt x="562022" y="1426332"/>
                      <a:pt x="947427" y="1429155"/>
                      <a:pt x="1186879" y="1193186"/>
                    </a:cubicBezTo>
                    <a:cubicBezTo>
                      <a:pt x="1426332" y="957216"/>
                      <a:pt x="1429155" y="571811"/>
                      <a:pt x="1193186" y="332358"/>
                    </a:cubicBezTo>
                    <a:close/>
                    <a:moveTo>
                      <a:pt x="1300671" y="226436"/>
                    </a:moveTo>
                    <a:cubicBezTo>
                      <a:pt x="1595140" y="525251"/>
                      <a:pt x="1591616" y="1006203"/>
                      <a:pt x="1292801" y="1300671"/>
                    </a:cubicBezTo>
                    <a:cubicBezTo>
                      <a:pt x="1180746" y="1411097"/>
                      <a:pt x="1043077" y="1479617"/>
                      <a:pt x="899235" y="1506375"/>
                    </a:cubicBezTo>
                    <a:lnTo>
                      <a:pt x="843073" y="1511343"/>
                    </a:lnTo>
                    <a:lnTo>
                      <a:pt x="843073" y="1608418"/>
                    </a:lnTo>
                    <a:lnTo>
                      <a:pt x="853974" y="1610619"/>
                    </a:lnTo>
                    <a:cubicBezTo>
                      <a:pt x="907838" y="1633401"/>
                      <a:pt x="945632" y="1686737"/>
                      <a:pt x="945633" y="1748899"/>
                    </a:cubicBezTo>
                    <a:lnTo>
                      <a:pt x="945633" y="2252962"/>
                    </a:lnTo>
                    <a:cubicBezTo>
                      <a:pt x="945633" y="2335845"/>
                      <a:pt x="878443" y="2403035"/>
                      <a:pt x="795559" y="2403035"/>
                    </a:cubicBezTo>
                    <a:lnTo>
                      <a:pt x="698687" y="2403036"/>
                    </a:lnTo>
                    <a:cubicBezTo>
                      <a:pt x="615803" y="2403035"/>
                      <a:pt x="548613" y="2335845"/>
                      <a:pt x="548612" y="2252962"/>
                    </a:cubicBezTo>
                    <a:lnTo>
                      <a:pt x="548612" y="1748900"/>
                    </a:lnTo>
                    <a:cubicBezTo>
                      <a:pt x="548612" y="1686737"/>
                      <a:pt x="586407" y="1633401"/>
                      <a:pt x="640271" y="1610619"/>
                    </a:cubicBezTo>
                    <a:lnTo>
                      <a:pt x="643048" y="1610059"/>
                    </a:lnTo>
                    <a:lnTo>
                      <a:pt x="643048" y="1507757"/>
                    </a:lnTo>
                    <a:lnTo>
                      <a:pt x="609077" y="1504250"/>
                    </a:lnTo>
                    <a:cubicBezTo>
                      <a:pt x="465642" y="1475387"/>
                      <a:pt x="328992" y="1404857"/>
                      <a:pt x="218567" y="1292801"/>
                    </a:cubicBezTo>
                    <a:cubicBezTo>
                      <a:pt x="-75902" y="993987"/>
                      <a:pt x="-72379" y="513035"/>
                      <a:pt x="226436" y="218567"/>
                    </a:cubicBezTo>
                    <a:cubicBezTo>
                      <a:pt x="525251" y="-75902"/>
                      <a:pt x="1006202" y="-72378"/>
                      <a:pt x="1300671" y="226436"/>
                    </a:cubicBezTo>
                    <a:close/>
                  </a:path>
                </a:pathLst>
              </a:custGeom>
              <a:solidFill>
                <a:schemeClr val="bg1"/>
              </a:solidFill>
              <a:ln w="9525" cap="flat" cmpd="sng" algn="ctr">
                <a:no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p>
                <a:pPr algn="ctr" defTabSz="914126" eaLnBrk="0" fontAlgn="base" hangingPunct="0">
                  <a:spcBef>
                    <a:spcPct val="0"/>
                  </a:spcBef>
                  <a:spcAft>
                    <a:spcPct val="0"/>
                  </a:spcAft>
                </a:pPr>
                <a:endParaRPr lang="en-US" sz="1600" dirty="0">
                  <a:solidFill>
                    <a:schemeClr val="bg1"/>
                  </a:solidFill>
                  <a:ea typeface="MS PGothic"/>
                  <a:cs typeface="MS PGothic"/>
                </a:endParaRPr>
              </a:p>
            </p:txBody>
          </p:sp>
        </p:grpSp>
      </p:grpSp>
      <p:grpSp>
        <p:nvGrpSpPr>
          <p:cNvPr id="25" name="Group 24"/>
          <p:cNvGrpSpPr/>
          <p:nvPr/>
        </p:nvGrpSpPr>
        <p:grpSpPr>
          <a:xfrm>
            <a:off x="2451541" y="2832274"/>
            <a:ext cx="2035452" cy="1819183"/>
            <a:chOff x="5063692" y="2626539"/>
            <a:chExt cx="2035982" cy="1819656"/>
          </a:xfrm>
        </p:grpSpPr>
        <p:sp>
          <p:nvSpPr>
            <p:cNvPr id="26" name="Oval 25"/>
            <p:cNvSpPr/>
            <p:nvPr/>
          </p:nvSpPr>
          <p:spPr bwMode="auto">
            <a:xfrm>
              <a:off x="5167575" y="2626539"/>
              <a:ext cx="1819656" cy="1819656"/>
            </a:xfrm>
            <a:prstGeom prst="ellipse">
              <a:avLst/>
            </a:prstGeom>
            <a:solidFill>
              <a:schemeClr val="tx1">
                <a:lumMod val="90000"/>
                <a:lumOff val="10000"/>
              </a:schemeClr>
            </a:solidFill>
            <a:ln w="9525" cap="flat" cmpd="sng" algn="ctr">
              <a:solidFill>
                <a:schemeClr val="bg1"/>
              </a:solidFill>
              <a:prstDash val="solid"/>
              <a:round/>
              <a:headEnd type="none" w="med" len="med"/>
              <a:tailEnd type="none" w="med" len="med"/>
            </a:ln>
            <a:effectLst/>
          </p:spPr>
          <p:txBody>
            <a:bodyPr vert="horz" wrap="square" lIns="91368" tIns="45684" rIns="91368" bIns="45684" numCol="1" rtlCol="0" anchor="ctr" anchorCtr="0" compatLnSpc="1">
              <a:prstTxWarp prst="textNoShape">
                <a:avLst/>
              </a:prstTxWarp>
            </a:bodyPr>
            <a:lstStyle/>
            <a:p>
              <a:pPr algn="ctr" defTabSz="913578" eaLnBrk="0" fontAlgn="base" hangingPunct="0">
                <a:spcBef>
                  <a:spcPct val="0"/>
                </a:spcBef>
                <a:spcAft>
                  <a:spcPct val="0"/>
                </a:spcAft>
              </a:pPr>
              <a:endParaRPr lang="en-US" sz="1797" dirty="0">
                <a:solidFill>
                  <a:srgbClr val="FFFFFF"/>
                </a:solidFill>
              </a:endParaRPr>
            </a:p>
          </p:txBody>
        </p:sp>
        <p:sp>
          <p:nvSpPr>
            <p:cNvPr id="27" name="TextBox 26"/>
            <p:cNvSpPr txBox="1"/>
            <p:nvPr/>
          </p:nvSpPr>
          <p:spPr>
            <a:xfrm>
              <a:off x="5063692" y="3626020"/>
              <a:ext cx="2035982" cy="615713"/>
            </a:xfrm>
            <a:prstGeom prst="rect">
              <a:avLst/>
            </a:prstGeom>
            <a:noFill/>
          </p:spPr>
          <p:txBody>
            <a:bodyPr wrap="square" rtlCol="0">
              <a:spAutoFit/>
            </a:bodyPr>
            <a:lstStyle/>
            <a:p>
              <a:pPr algn="ctr" defTabSz="1218621">
                <a:lnSpc>
                  <a:spcPct val="85000"/>
                </a:lnSpc>
              </a:pPr>
              <a:r>
                <a:rPr lang="en-US" sz="2000" spc="-50" dirty="0">
                  <a:solidFill>
                    <a:srgbClr val="FFFFFF"/>
                  </a:solidFill>
                </a:rPr>
                <a:t>The CONNECT Edition</a:t>
              </a:r>
            </a:p>
          </p:txBody>
        </p:sp>
        <p:sp>
          <p:nvSpPr>
            <p:cNvPr id="28" name="Freeform 48"/>
            <p:cNvSpPr/>
            <p:nvPr/>
          </p:nvSpPr>
          <p:spPr bwMode="auto">
            <a:xfrm>
              <a:off x="5706375" y="2777014"/>
              <a:ext cx="782645" cy="782645"/>
            </a:xfrm>
            <a:custGeom>
              <a:avLst/>
              <a:gdLst>
                <a:gd name="connsiteX0" fmla="*/ 1157191 w 2551176"/>
                <a:gd name="connsiteY0" fmla="*/ 77788 h 2551176"/>
                <a:gd name="connsiteX1" fmla="*/ 1155085 w 2551176"/>
                <a:gd name="connsiteY1" fmla="*/ 79489 h 2551176"/>
                <a:gd name="connsiteX2" fmla="*/ 770484 w 2551176"/>
                <a:gd name="connsiteY2" fmla="*/ 698500 h 2551176"/>
                <a:gd name="connsiteX3" fmla="*/ 2259906 w 2551176"/>
                <a:gd name="connsiteY3" fmla="*/ 1756118 h 2551176"/>
                <a:gd name="connsiteX4" fmla="*/ 2464370 w 2551176"/>
                <a:gd name="connsiteY4" fmla="*/ 1788445 h 2551176"/>
                <a:gd name="connsiteX5" fmla="*/ 2464370 w 2551176"/>
                <a:gd name="connsiteY5" fmla="*/ 1602549 h 2551176"/>
                <a:gd name="connsiteX6" fmla="*/ 2462027 w 2551176"/>
                <a:gd name="connsiteY6" fmla="*/ 1606866 h 2551176"/>
                <a:gd name="connsiteX7" fmla="*/ 2462027 w 2551176"/>
                <a:gd name="connsiteY7" fmla="*/ 1593736 h 2551176"/>
                <a:gd name="connsiteX8" fmla="*/ 2314723 w 2551176"/>
                <a:gd name="connsiteY8" fmla="*/ 1568145 h 2551176"/>
                <a:gd name="connsiteX9" fmla="*/ 1510281 w 2551176"/>
                <a:gd name="connsiteY9" fmla="*/ 733425 h 2551176"/>
                <a:gd name="connsiteX10" fmla="*/ 1900172 w 2551176"/>
                <a:gd name="connsiteY10" fmla="*/ 100618 h 2551176"/>
                <a:gd name="connsiteX11" fmla="*/ 1936380 w 2551176"/>
                <a:gd name="connsiteY11" fmla="*/ 77788 h 2551176"/>
                <a:gd name="connsiteX12" fmla="*/ 426209 w 2551176"/>
                <a:gd name="connsiteY12" fmla="*/ 77788 h 2551176"/>
                <a:gd name="connsiteX13" fmla="*/ 80395 w 2551176"/>
                <a:gd name="connsiteY13" fmla="*/ 423602 h 2551176"/>
                <a:gd name="connsiteX14" fmla="*/ 80395 w 2551176"/>
                <a:gd name="connsiteY14" fmla="*/ 1278836 h 2551176"/>
                <a:gd name="connsiteX15" fmla="*/ 77966 w 2551176"/>
                <a:gd name="connsiteY15" fmla="*/ 1295551 h 2551176"/>
                <a:gd name="connsiteX16" fmla="*/ 2169736 w 2551176"/>
                <a:gd name="connsiteY16" fmla="*/ 1979228 h 2551176"/>
                <a:gd name="connsiteX17" fmla="*/ 2464370 w 2551176"/>
                <a:gd name="connsiteY17" fmla="*/ 1987852 h 2551176"/>
                <a:gd name="connsiteX18" fmla="*/ 2464370 w 2551176"/>
                <a:gd name="connsiteY18" fmla="*/ 1848677 h 2551176"/>
                <a:gd name="connsiteX19" fmla="*/ 2422279 w 2551176"/>
                <a:gd name="connsiteY19" fmla="*/ 1845115 h 2551176"/>
                <a:gd name="connsiteX20" fmla="*/ 2345032 w 2551176"/>
                <a:gd name="connsiteY20" fmla="*/ 1835922 h 2551176"/>
                <a:gd name="connsiteX21" fmla="*/ 581129 w 2551176"/>
                <a:gd name="connsiteY21" fmla="*/ 690863 h 2551176"/>
                <a:gd name="connsiteX22" fmla="*/ 870800 w 2551176"/>
                <a:gd name="connsiteY22" fmla="*/ 149305 h 2551176"/>
                <a:gd name="connsiteX23" fmla="*/ 948978 w 2551176"/>
                <a:gd name="connsiteY23" fmla="*/ 77788 h 2551176"/>
                <a:gd name="connsiteX24" fmla="*/ 425205 w 2551176"/>
                <a:gd name="connsiteY24" fmla="*/ 0 h 2551176"/>
                <a:gd name="connsiteX25" fmla="*/ 1103923 w 2551176"/>
                <a:gd name="connsiteY25" fmla="*/ 0 h 2551176"/>
                <a:gd name="connsiteX26" fmla="*/ 1103921 w 2551176"/>
                <a:gd name="connsiteY26" fmla="*/ 1 h 2551176"/>
                <a:gd name="connsiteX27" fmla="*/ 1232005 w 2551176"/>
                <a:gd name="connsiteY27" fmla="*/ 1 h 2551176"/>
                <a:gd name="connsiteX28" fmla="*/ 1232007 w 2551176"/>
                <a:gd name="connsiteY28" fmla="*/ 0 h 2551176"/>
                <a:gd name="connsiteX29" fmla="*/ 1751463 w 2551176"/>
                <a:gd name="connsiteY29" fmla="*/ 0 h 2551176"/>
                <a:gd name="connsiteX30" fmla="*/ 2123355 w 2551176"/>
                <a:gd name="connsiteY30" fmla="*/ 0 h 2551176"/>
                <a:gd name="connsiteX31" fmla="*/ 2548560 w 2551176"/>
                <a:gd name="connsiteY31" fmla="*/ 425205 h 2551176"/>
                <a:gd name="connsiteX32" fmla="*/ 2548560 w 2551176"/>
                <a:gd name="connsiteY32" fmla="*/ 509588 h 2551176"/>
                <a:gd name="connsiteX33" fmla="*/ 2551176 w 2551176"/>
                <a:gd name="connsiteY33" fmla="*/ 509588 h 2551176"/>
                <a:gd name="connsiteX34" fmla="*/ 2551176 w 2551176"/>
                <a:gd name="connsiteY34" fmla="*/ 1533524 h 2551176"/>
                <a:gd name="connsiteX35" fmla="*/ 2551176 w 2551176"/>
                <a:gd name="connsiteY35" fmla="*/ 1843014 h 2551176"/>
                <a:gd name="connsiteX36" fmla="*/ 2551176 w 2551176"/>
                <a:gd name="connsiteY36" fmla="*/ 1987943 h 2551176"/>
                <a:gd name="connsiteX37" fmla="*/ 2551176 w 2551176"/>
                <a:gd name="connsiteY37" fmla="*/ 2083593 h 2551176"/>
                <a:gd name="connsiteX38" fmla="*/ 2551176 w 2551176"/>
                <a:gd name="connsiteY38" fmla="*/ 2125971 h 2551176"/>
                <a:gd name="connsiteX39" fmla="*/ 2125971 w 2551176"/>
                <a:gd name="connsiteY39" fmla="*/ 2551176 h 2551176"/>
                <a:gd name="connsiteX40" fmla="*/ 425205 w 2551176"/>
                <a:gd name="connsiteY40" fmla="*/ 2551176 h 2551176"/>
                <a:gd name="connsiteX41" fmla="*/ 0 w 2551176"/>
                <a:gd name="connsiteY41" fmla="*/ 2125971 h 2551176"/>
                <a:gd name="connsiteX42" fmla="*/ 0 w 2551176"/>
                <a:gd name="connsiteY42" fmla="*/ 425205 h 2551176"/>
                <a:gd name="connsiteX43" fmla="*/ 425205 w 2551176"/>
                <a:gd name="connsiteY43" fmla="*/ 0 h 2551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551176" h="2551176">
                  <a:moveTo>
                    <a:pt x="1157191" y="77788"/>
                  </a:moveTo>
                  <a:lnTo>
                    <a:pt x="1155085" y="79489"/>
                  </a:lnTo>
                  <a:cubicBezTo>
                    <a:pt x="957294" y="244309"/>
                    <a:pt x="776732" y="444118"/>
                    <a:pt x="770484" y="698500"/>
                  </a:cubicBezTo>
                  <a:cubicBezTo>
                    <a:pt x="761148" y="1078655"/>
                    <a:pt x="1206965" y="1563179"/>
                    <a:pt x="2259906" y="1756118"/>
                  </a:cubicBezTo>
                  <a:lnTo>
                    <a:pt x="2464370" y="1788445"/>
                  </a:lnTo>
                  <a:lnTo>
                    <a:pt x="2464370" y="1602549"/>
                  </a:lnTo>
                  <a:lnTo>
                    <a:pt x="2462027" y="1606866"/>
                  </a:lnTo>
                  <a:lnTo>
                    <a:pt x="2462027" y="1593736"/>
                  </a:lnTo>
                  <a:lnTo>
                    <a:pt x="2314723" y="1568145"/>
                  </a:lnTo>
                  <a:cubicBezTo>
                    <a:pt x="1844219" y="1446025"/>
                    <a:pt x="1505072" y="1075482"/>
                    <a:pt x="1510281" y="733425"/>
                  </a:cubicBezTo>
                  <a:cubicBezTo>
                    <a:pt x="1513754" y="505388"/>
                    <a:pt x="1662677" y="268488"/>
                    <a:pt x="1900172" y="100618"/>
                  </a:cubicBezTo>
                  <a:lnTo>
                    <a:pt x="1936380" y="77788"/>
                  </a:lnTo>
                  <a:close/>
                  <a:moveTo>
                    <a:pt x="426209" y="77788"/>
                  </a:moveTo>
                  <a:cubicBezTo>
                    <a:pt x="235221" y="77788"/>
                    <a:pt x="80395" y="232614"/>
                    <a:pt x="80395" y="423602"/>
                  </a:cubicBezTo>
                  <a:lnTo>
                    <a:pt x="80395" y="1278836"/>
                  </a:lnTo>
                  <a:lnTo>
                    <a:pt x="77966" y="1295551"/>
                  </a:lnTo>
                  <a:cubicBezTo>
                    <a:pt x="71136" y="1295898"/>
                    <a:pt x="698572" y="1898109"/>
                    <a:pt x="2169736" y="1979228"/>
                  </a:cubicBezTo>
                  <a:lnTo>
                    <a:pt x="2464370" y="1987852"/>
                  </a:lnTo>
                  <a:lnTo>
                    <a:pt x="2464370" y="1848677"/>
                  </a:lnTo>
                  <a:lnTo>
                    <a:pt x="2422279" y="1845115"/>
                  </a:lnTo>
                  <a:cubicBezTo>
                    <a:pt x="2399175" y="1842587"/>
                    <a:pt x="2375025" y="1839529"/>
                    <a:pt x="2345032" y="1835922"/>
                  </a:cubicBezTo>
                  <a:cubicBezTo>
                    <a:pt x="1065366" y="1682018"/>
                    <a:pt x="559557" y="1080171"/>
                    <a:pt x="581129" y="690863"/>
                  </a:cubicBezTo>
                  <a:cubicBezTo>
                    <a:pt x="586400" y="503872"/>
                    <a:pt x="688738" y="326213"/>
                    <a:pt x="870800" y="149305"/>
                  </a:cubicBezTo>
                  <a:lnTo>
                    <a:pt x="948978" y="77788"/>
                  </a:lnTo>
                  <a:close/>
                  <a:moveTo>
                    <a:pt x="425205" y="0"/>
                  </a:moveTo>
                  <a:lnTo>
                    <a:pt x="1103923" y="0"/>
                  </a:lnTo>
                  <a:lnTo>
                    <a:pt x="1103921" y="1"/>
                  </a:lnTo>
                  <a:lnTo>
                    <a:pt x="1232005" y="1"/>
                  </a:lnTo>
                  <a:lnTo>
                    <a:pt x="1232007" y="0"/>
                  </a:lnTo>
                  <a:lnTo>
                    <a:pt x="1751463" y="0"/>
                  </a:lnTo>
                  <a:lnTo>
                    <a:pt x="2123355" y="0"/>
                  </a:lnTo>
                  <a:cubicBezTo>
                    <a:pt x="2358189" y="0"/>
                    <a:pt x="2548560" y="190371"/>
                    <a:pt x="2548560" y="425205"/>
                  </a:cubicBezTo>
                  <a:lnTo>
                    <a:pt x="2548560" y="509588"/>
                  </a:lnTo>
                  <a:lnTo>
                    <a:pt x="2551176" y="509588"/>
                  </a:lnTo>
                  <a:lnTo>
                    <a:pt x="2551176" y="1533524"/>
                  </a:lnTo>
                  <a:lnTo>
                    <a:pt x="2551176" y="1843014"/>
                  </a:lnTo>
                  <a:lnTo>
                    <a:pt x="2551176" y="1987943"/>
                  </a:lnTo>
                  <a:lnTo>
                    <a:pt x="2551176" y="2083593"/>
                  </a:lnTo>
                  <a:lnTo>
                    <a:pt x="2551176" y="2125971"/>
                  </a:lnTo>
                  <a:cubicBezTo>
                    <a:pt x="2551176" y="2360805"/>
                    <a:pt x="2360805" y="2551176"/>
                    <a:pt x="2125971" y="2551176"/>
                  </a:cubicBezTo>
                  <a:lnTo>
                    <a:pt x="425205" y="2551176"/>
                  </a:lnTo>
                  <a:cubicBezTo>
                    <a:pt x="190371" y="2551176"/>
                    <a:pt x="0" y="2360805"/>
                    <a:pt x="0" y="2125971"/>
                  </a:cubicBezTo>
                  <a:lnTo>
                    <a:pt x="0" y="425205"/>
                  </a:lnTo>
                  <a:cubicBezTo>
                    <a:pt x="0" y="190371"/>
                    <a:pt x="190371" y="0"/>
                    <a:pt x="425205" y="0"/>
                  </a:cubicBezTo>
                  <a:close/>
                </a:path>
              </a:pathLst>
            </a:custGeom>
            <a:solidFill>
              <a:schemeClr val="bg1"/>
            </a:solidFill>
            <a:ln w="9525" cap="flat" cmpd="sng" algn="ctr">
              <a:no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p>
              <a:pPr algn="ctr" defTabSz="914126" eaLnBrk="0" fontAlgn="base" hangingPunct="0">
                <a:spcBef>
                  <a:spcPct val="0"/>
                </a:spcBef>
                <a:spcAft>
                  <a:spcPct val="0"/>
                </a:spcAft>
              </a:pPr>
              <a:endParaRPr lang="en-US" sz="1799" dirty="0">
                <a:solidFill>
                  <a:schemeClr val="bg1"/>
                </a:solidFill>
                <a:ea typeface="MS PGothic"/>
                <a:cs typeface="MS PGothic"/>
              </a:endParaRPr>
            </a:p>
          </p:txBody>
        </p:sp>
      </p:grpSp>
    </p:spTree>
    <p:extLst>
      <p:ext uri="{BB962C8B-B14F-4D97-AF65-F5344CB8AC3E}">
        <p14:creationId xmlns:p14="http://schemas.microsoft.com/office/powerpoint/2010/main" val="3998324178"/>
      </p:ext>
    </p:extLst>
  </p:cSld>
  <p:clrMapOvr>
    <a:masterClrMapping/>
  </p:clrMapOvr>
  <p:transition>
    <p:fade/>
  </p:transition>
</p:sld>
</file>

<file path=ppt/theme/theme1.xml><?xml version="1.0" encoding="utf-8"?>
<a:theme xmlns:a="http://schemas.openxmlformats.org/drawingml/2006/main" name="Bentley2011">
  <a:themeElements>
    <a:clrScheme name="Custom 1">
      <a:dk1>
        <a:srgbClr val="002A44"/>
      </a:dk1>
      <a:lt1>
        <a:srgbClr val="FFFFFF"/>
      </a:lt1>
      <a:dk2>
        <a:srgbClr val="000000"/>
      </a:dk2>
      <a:lt2>
        <a:srgbClr val="A6AFB7"/>
      </a:lt2>
      <a:accent1>
        <a:srgbClr val="55A51C"/>
      </a:accent1>
      <a:accent2>
        <a:srgbClr val="002A44"/>
      </a:accent2>
      <a:accent3>
        <a:srgbClr val="B2D1AE"/>
      </a:accent3>
      <a:accent4>
        <a:srgbClr val="A6AFB7"/>
      </a:accent4>
      <a:accent5>
        <a:srgbClr val="61BC47"/>
      </a:accent5>
      <a:accent6>
        <a:srgbClr val="005386"/>
      </a:accent6>
      <a:hlink>
        <a:srgbClr val="55A51C"/>
      </a:hlink>
      <a:folHlink>
        <a:srgbClr val="005386"/>
      </a:folHlink>
    </a:clrScheme>
    <a:fontScheme name="Bentley Corporate">
      <a:majorFont>
        <a:latin typeface="Arial Narrow"/>
        <a:ea typeface="MS PGothic"/>
        <a:cs typeface="MS PGothic"/>
      </a:majorFont>
      <a:minorFont>
        <a:latin typeface="Arial Narrow"/>
        <a:ea typeface="MS PGothic"/>
        <a:cs typeface="MS PGothic"/>
      </a:minorFont>
    </a:fontScheme>
    <a:fmtScheme name="Verve">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1800" b="0" i="0" u="none" strike="noStrike" cap="none" normalizeH="0" baseline="0" dirty="0" err="1" smtClean="0">
            <a:ln>
              <a:noFill/>
            </a:ln>
            <a:solidFill>
              <a:schemeClr val="bg1"/>
            </a:solidFill>
            <a:effectLst/>
            <a:latin typeface="+mn-lt"/>
            <a:ea typeface="MS PGothic"/>
            <a:cs typeface="MS PGothic"/>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MS PGothic"/>
            <a:cs typeface="MS PGothic"/>
          </a:defRPr>
        </a:defPPr>
      </a:lstStyle>
    </a:lnDef>
    <a:txDef>
      <a:spPr>
        <a:noFill/>
      </a:spPr>
      <a:bodyPr wrap="square" rtlCol="0">
        <a:spAutoFit/>
      </a:bodyPr>
      <a:lstStyle>
        <a:defPPr>
          <a:defRPr dirty="0" err="1" smtClean="0">
            <a:latin typeface="Arial Narrow" pitchFamily="34" charset="0"/>
          </a:defRPr>
        </a:defPPr>
      </a:lstStyle>
    </a:tx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ody Slides Master">
  <a:themeElements>
    <a:clrScheme name="Bentley Palette">
      <a:dk1>
        <a:srgbClr val="002A44"/>
      </a:dk1>
      <a:lt1>
        <a:srgbClr val="FFFFFF"/>
      </a:lt1>
      <a:dk2>
        <a:srgbClr val="000000"/>
      </a:dk2>
      <a:lt2>
        <a:srgbClr val="FFFFFF"/>
      </a:lt2>
      <a:accent1>
        <a:srgbClr val="55A51C"/>
      </a:accent1>
      <a:accent2>
        <a:srgbClr val="A6AFB7"/>
      </a:accent2>
      <a:accent3>
        <a:srgbClr val="038ADB"/>
      </a:accent3>
      <a:accent4>
        <a:srgbClr val="004E7E"/>
      </a:accent4>
      <a:accent5>
        <a:srgbClr val="7ABF6F"/>
      </a:accent5>
      <a:accent6>
        <a:srgbClr val="BFC5CB"/>
      </a:accent6>
      <a:hlink>
        <a:srgbClr val="038ADB"/>
      </a:hlink>
      <a:folHlink>
        <a:srgbClr val="AE81C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Body Slides Master">
  <a:themeElements>
    <a:clrScheme name="Bentley Palette">
      <a:dk1>
        <a:srgbClr val="002A44"/>
      </a:dk1>
      <a:lt1>
        <a:srgbClr val="FFFFFF"/>
      </a:lt1>
      <a:dk2>
        <a:srgbClr val="000000"/>
      </a:dk2>
      <a:lt2>
        <a:srgbClr val="FFFFFF"/>
      </a:lt2>
      <a:accent1>
        <a:srgbClr val="55A51C"/>
      </a:accent1>
      <a:accent2>
        <a:srgbClr val="A6AFB7"/>
      </a:accent2>
      <a:accent3>
        <a:srgbClr val="038ADB"/>
      </a:accent3>
      <a:accent4>
        <a:srgbClr val="004E7E"/>
      </a:accent4>
      <a:accent5>
        <a:srgbClr val="7ABF6F"/>
      </a:accent5>
      <a:accent6>
        <a:srgbClr val="BFC5CB"/>
      </a:accent6>
      <a:hlink>
        <a:srgbClr val="038ADB"/>
      </a:hlink>
      <a:folHlink>
        <a:srgbClr val="AE81C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7368</TotalTime>
  <Words>1596</Words>
  <Application>Microsoft Office PowerPoint</Application>
  <PresentationFormat>Custom</PresentationFormat>
  <Paragraphs>163</Paragraphs>
  <Slides>15</Slides>
  <Notes>13</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15</vt:i4>
      </vt:variant>
    </vt:vector>
  </HeadingPairs>
  <TitlesOfParts>
    <vt:vector size="24" baseType="lpstr">
      <vt:lpstr>Arial Unicode MS</vt:lpstr>
      <vt:lpstr>MS PGothic</vt:lpstr>
      <vt:lpstr>Arial</vt:lpstr>
      <vt:lpstr>Arial Narrow</vt:lpstr>
      <vt:lpstr>Calibri</vt:lpstr>
      <vt:lpstr>Verdana</vt:lpstr>
      <vt:lpstr>Bentley2011</vt:lpstr>
      <vt:lpstr>Body Slides Master</vt:lpstr>
      <vt:lpstr>1_Body Slides Master</vt:lpstr>
      <vt:lpstr>ProStructures CONNECT Edition</vt:lpstr>
      <vt:lpstr>ProStructures CONNECT Edition Highlights</vt:lpstr>
      <vt:lpstr>Advancing Infrastructure</vt:lpstr>
      <vt:lpstr>Benefits of AECOsim Building Designer CONNECT Edition</vt:lpstr>
      <vt:lpstr>1. Improve Business Outcomes</vt:lpstr>
      <vt:lpstr>2. Do What You Do Better</vt:lpstr>
      <vt:lpstr>3. Use a Comprehensive Modeling Environment</vt:lpstr>
      <vt:lpstr>4. Automate Drawing Production</vt:lpstr>
      <vt:lpstr>5. Take Advantage of Connected Data Environment</vt:lpstr>
      <vt:lpstr>Functional Components</vt:lpstr>
      <vt:lpstr>Component Center</vt:lpstr>
      <vt:lpstr>Documentation Center</vt:lpstr>
      <vt:lpstr>Tables and Reports</vt:lpstr>
      <vt:lpstr>Annotation</vt:lpstr>
      <vt:lpstr>Our Futures are CONNECTED</vt:lpstr>
    </vt:vector>
  </TitlesOfParts>
  <Company>Bentley Systems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chris.barron</dc:creator>
  <cp:lastModifiedBy>Trish Goswami</cp:lastModifiedBy>
  <cp:revision>322</cp:revision>
  <cp:lastPrinted>2016-05-18T12:34:51Z</cp:lastPrinted>
  <dcterms:created xsi:type="dcterms:W3CDTF">2012-08-16T12:55:59Z</dcterms:created>
  <dcterms:modified xsi:type="dcterms:W3CDTF">2016-11-10T14:29:09Z</dcterms:modified>
</cp:coreProperties>
</file>