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18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B848-EBE6-4D40-953A-191C2C1FAAB3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AE5C-DDAB-4CA4-88F6-344CA48EA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94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B848-EBE6-4D40-953A-191C2C1FAAB3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AE5C-DDAB-4CA4-88F6-344CA48EA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709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B848-EBE6-4D40-953A-191C2C1FAAB3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AE5C-DDAB-4CA4-88F6-344CA48EA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24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B848-EBE6-4D40-953A-191C2C1FAAB3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AE5C-DDAB-4CA4-88F6-344CA48EA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21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B848-EBE6-4D40-953A-191C2C1FAAB3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AE5C-DDAB-4CA4-88F6-344CA48EA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9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B848-EBE6-4D40-953A-191C2C1FAAB3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AE5C-DDAB-4CA4-88F6-344CA48EA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52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B848-EBE6-4D40-953A-191C2C1FAAB3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AE5C-DDAB-4CA4-88F6-344CA48EA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3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B848-EBE6-4D40-953A-191C2C1FAAB3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AE5C-DDAB-4CA4-88F6-344CA48EA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02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B848-EBE6-4D40-953A-191C2C1FAAB3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AE5C-DDAB-4CA4-88F6-344CA48EA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69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B848-EBE6-4D40-953A-191C2C1FAAB3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AE5C-DDAB-4CA4-88F6-344CA48EA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0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B848-EBE6-4D40-953A-191C2C1FAAB3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AE5C-DDAB-4CA4-88F6-344CA48EA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325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3B848-EBE6-4D40-953A-191C2C1FAAB3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CAE5C-DDAB-4CA4-88F6-344CA48EA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35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1" y="1420338"/>
            <a:ext cx="2320738" cy="38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9525" y="970002"/>
            <a:ext cx="4159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One way shear acc. </a:t>
            </a:r>
            <a:r>
              <a:rPr lang="en-US" b="1" dirty="0" err="1" smtClean="0"/>
              <a:t>Eurocode</a:t>
            </a:r>
            <a:r>
              <a:rPr lang="en-US" b="1" dirty="0" smtClean="0"/>
              <a:t> in </a:t>
            </a:r>
            <a:r>
              <a:rPr lang="en-US" b="1" dirty="0" err="1" smtClean="0"/>
              <a:t>Staad</a:t>
            </a:r>
            <a:r>
              <a:rPr lang="en-US" b="1" dirty="0" smtClean="0"/>
              <a:t> </a:t>
            </a:r>
            <a:r>
              <a:rPr lang="en-US" b="1" dirty="0" err="1" smtClean="0"/>
              <a:t>fdn</a:t>
            </a:r>
            <a:endParaRPr lang="en-US" b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847957" y="3890962"/>
            <a:ext cx="1600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600557" y="2443162"/>
            <a:ext cx="0" cy="1295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76757" y="2976562"/>
            <a:ext cx="4507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3.4m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4362378" y="3716179"/>
            <a:ext cx="4507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4.1m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5486400"/>
            <a:ext cx="921822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Hand </a:t>
            </a:r>
            <a:r>
              <a:rPr lang="en-US" dirty="0" err="1" smtClean="0"/>
              <a:t>caculation</a:t>
            </a:r>
            <a:r>
              <a:rPr lang="en-US" dirty="0" smtClean="0"/>
              <a:t>: </a:t>
            </a:r>
            <a:r>
              <a:rPr lang="en-US" dirty="0" err="1" smtClean="0"/>
              <a:t>fck</a:t>
            </a:r>
            <a:r>
              <a:rPr lang="en-US" dirty="0" smtClean="0"/>
              <a:t>= 25 </a:t>
            </a:r>
            <a:r>
              <a:rPr lang="en-US" dirty="0" err="1" smtClean="0"/>
              <a:t>Mpa</a:t>
            </a:r>
            <a:r>
              <a:rPr lang="en-US" dirty="0" smtClean="0"/>
              <a:t> </a:t>
            </a:r>
          </a:p>
          <a:p>
            <a:r>
              <a:rPr lang="en-US" dirty="0" smtClean="0"/>
              <a:t>Shear resistance of concrete acc. to EN-1992-1-1 clause 6.2.2(1):</a:t>
            </a:r>
          </a:p>
          <a:p>
            <a:r>
              <a:rPr lang="en-US" dirty="0" err="1" smtClean="0"/>
              <a:t>Vrd,c</a:t>
            </a:r>
            <a:r>
              <a:rPr lang="en-US" dirty="0" smtClean="0"/>
              <a:t>=</a:t>
            </a:r>
            <a:r>
              <a:rPr lang="en-US" dirty="0" err="1" smtClean="0"/>
              <a:t>Crd,c</a:t>
            </a:r>
            <a:r>
              <a:rPr lang="en-US" dirty="0" smtClean="0"/>
              <a:t>*k*(100*</a:t>
            </a:r>
            <a:r>
              <a:rPr lang="el-GR" dirty="0" smtClean="0"/>
              <a:t>ρ</a:t>
            </a:r>
            <a:r>
              <a:rPr lang="en-US" dirty="0" smtClean="0"/>
              <a:t>*</a:t>
            </a:r>
            <a:r>
              <a:rPr lang="en-US" dirty="0" err="1" smtClean="0"/>
              <a:t>fck</a:t>
            </a:r>
            <a:r>
              <a:rPr lang="en-US" dirty="0" smtClean="0"/>
              <a:t>)</a:t>
            </a:r>
            <a:r>
              <a:rPr lang="en-US" baseline="30000" dirty="0" smtClean="0"/>
              <a:t>1/3</a:t>
            </a:r>
            <a:r>
              <a:rPr lang="en-US" dirty="0" smtClean="0"/>
              <a:t> </a:t>
            </a:r>
            <a:r>
              <a:rPr lang="en-US" dirty="0" err="1" smtClean="0"/>
              <a:t>bd</a:t>
            </a:r>
            <a:r>
              <a:rPr lang="en-US" dirty="0" smtClean="0"/>
              <a:t>= 0.12*1.495*(100*0.0019*25)</a:t>
            </a:r>
            <a:r>
              <a:rPr lang="en-US" baseline="30000" dirty="0" smtClean="0"/>
              <a:t>1/3</a:t>
            </a:r>
            <a:r>
              <a:rPr lang="en-US" dirty="0" smtClean="0"/>
              <a:t>*3.4*0.816*1000 = 836.67 </a:t>
            </a:r>
            <a:r>
              <a:rPr lang="en-US" dirty="0" err="1" smtClean="0"/>
              <a:t>kN</a:t>
            </a:r>
            <a:r>
              <a:rPr lang="en-US" dirty="0" smtClean="0"/>
              <a:t> </a:t>
            </a:r>
          </a:p>
          <a:p>
            <a:r>
              <a:rPr lang="en-US" dirty="0" smtClean="0"/>
              <a:t>&gt;&gt; </a:t>
            </a:r>
            <a:r>
              <a:rPr lang="en-US" dirty="0" err="1" smtClean="0"/>
              <a:t>Vrdc</a:t>
            </a:r>
            <a:r>
              <a:rPr lang="en-US" dirty="0" smtClean="0"/>
              <a:t> </a:t>
            </a:r>
            <a:r>
              <a:rPr lang="en-US" dirty="0" smtClean="0"/>
              <a:t>of </a:t>
            </a:r>
            <a:r>
              <a:rPr lang="en-US" dirty="0" err="1" smtClean="0"/>
              <a:t>Staad</a:t>
            </a:r>
            <a:r>
              <a:rPr lang="en-US" dirty="0" smtClean="0"/>
              <a:t> </a:t>
            </a:r>
            <a:r>
              <a:rPr lang="en-US" dirty="0" err="1" smtClean="0"/>
              <a:t>fdn</a:t>
            </a:r>
            <a:r>
              <a:rPr lang="en-US" dirty="0" smtClean="0"/>
              <a:t> V8.0.1.33</a:t>
            </a:r>
          </a:p>
          <a:p>
            <a:r>
              <a:rPr lang="en-US" dirty="0"/>
              <a:t>k</a:t>
            </a:r>
            <a:r>
              <a:rPr lang="en-US" dirty="0" smtClean="0"/>
              <a:t> = 1 + </a:t>
            </a:r>
            <a:r>
              <a:rPr lang="en-US" dirty="0" err="1" smtClean="0"/>
              <a:t>sqrt</a:t>
            </a:r>
            <a:r>
              <a:rPr lang="en-US" dirty="0" smtClean="0"/>
              <a:t>(200/d) = 1+sqrt(200/816) = 1.495 &lt; 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50929" y="304800"/>
            <a:ext cx="77518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One way shear check of isolate footing in </a:t>
            </a:r>
            <a:r>
              <a:rPr lang="en-US" b="1" dirty="0" err="1" smtClean="0"/>
              <a:t>Staad</a:t>
            </a:r>
            <a:r>
              <a:rPr lang="en-US" b="1" dirty="0" smtClean="0"/>
              <a:t> foundation advanced v8.0.1.33</a:t>
            </a:r>
            <a:r>
              <a:rPr lang="en-US" dirty="0" smtClean="0"/>
              <a:t> </a:t>
            </a:r>
          </a:p>
          <a:p>
            <a:r>
              <a:rPr lang="en-US" dirty="0" smtClean="0"/>
              <a:t>Dimension footing: Length 4.1m; Width 3.4m; Thickness 0.9m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245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557" y="1604962"/>
            <a:ext cx="5143643" cy="357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9526" y="1154668"/>
            <a:ext cx="398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One way shear acc. ACI318 in </a:t>
            </a:r>
            <a:r>
              <a:rPr lang="en-US" b="1" dirty="0" err="1" smtClean="0"/>
              <a:t>Staad</a:t>
            </a:r>
            <a:r>
              <a:rPr lang="en-US" b="1" dirty="0" smtClean="0"/>
              <a:t> </a:t>
            </a:r>
            <a:r>
              <a:rPr lang="en-US" b="1" dirty="0" err="1" smtClean="0"/>
              <a:t>fdn</a:t>
            </a:r>
            <a:r>
              <a:rPr lang="en-US" b="1" dirty="0" smtClean="0"/>
              <a:t> </a:t>
            </a:r>
            <a:endParaRPr lang="en-US" b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847957" y="3890962"/>
            <a:ext cx="1600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600557" y="2443162"/>
            <a:ext cx="0" cy="1295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76757" y="2976562"/>
            <a:ext cx="4507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3.4m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4362378" y="3662362"/>
            <a:ext cx="4507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4.1m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1050929" y="304800"/>
            <a:ext cx="77518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One way shear check of isolate footing in </a:t>
            </a:r>
            <a:r>
              <a:rPr lang="en-US" b="1" dirty="0" err="1" smtClean="0"/>
              <a:t>Staad</a:t>
            </a:r>
            <a:r>
              <a:rPr lang="en-US" b="1" dirty="0" smtClean="0"/>
              <a:t> foundation advanced v8.0.1.33</a:t>
            </a:r>
            <a:r>
              <a:rPr lang="en-US" dirty="0" smtClean="0"/>
              <a:t> </a:t>
            </a:r>
          </a:p>
          <a:p>
            <a:r>
              <a:rPr lang="en-US" dirty="0" smtClean="0"/>
              <a:t>Dimension footing: Length 4.1m; Width 3.4m; Thickness 0.9m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5486400"/>
            <a:ext cx="85240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Hand calculation : </a:t>
            </a:r>
            <a:r>
              <a:rPr lang="en-US" dirty="0" err="1" smtClean="0"/>
              <a:t>f’c</a:t>
            </a:r>
            <a:r>
              <a:rPr lang="en-US" dirty="0" smtClean="0"/>
              <a:t>= 25 </a:t>
            </a:r>
            <a:r>
              <a:rPr lang="en-US" dirty="0" err="1" smtClean="0"/>
              <a:t>Mpa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Concrete shear strength acc. to ACI318-2005 section 11.12.3.1:</a:t>
            </a:r>
          </a:p>
          <a:p>
            <a:r>
              <a:rPr lang="en-US" dirty="0" err="1" smtClean="0"/>
              <a:t>Vc</a:t>
            </a:r>
            <a:r>
              <a:rPr lang="en-US" dirty="0" smtClean="0"/>
              <a:t>=0.17sqrt(</a:t>
            </a:r>
            <a:r>
              <a:rPr lang="en-US" dirty="0" err="1" smtClean="0"/>
              <a:t>f’c</a:t>
            </a:r>
            <a:r>
              <a:rPr lang="en-US" dirty="0" smtClean="0"/>
              <a:t>)</a:t>
            </a:r>
            <a:r>
              <a:rPr lang="en-US" dirty="0" err="1" smtClean="0"/>
              <a:t>bd</a:t>
            </a:r>
            <a:r>
              <a:rPr lang="en-US" dirty="0" smtClean="0"/>
              <a:t> = 0.17sqrt(25)*3.4*0.83*1000 = 2398.7 </a:t>
            </a:r>
            <a:r>
              <a:rPr lang="en-US" dirty="0" err="1" smtClean="0"/>
              <a:t>kN</a:t>
            </a:r>
            <a:r>
              <a:rPr lang="en-US" dirty="0" smtClean="0"/>
              <a:t> ~ </a:t>
            </a:r>
            <a:r>
              <a:rPr lang="en-US" dirty="0" err="1" smtClean="0"/>
              <a:t>Vc</a:t>
            </a:r>
            <a:r>
              <a:rPr lang="en-US" dirty="0" smtClean="0"/>
              <a:t> of </a:t>
            </a:r>
            <a:r>
              <a:rPr lang="en-US" dirty="0" err="1" smtClean="0"/>
              <a:t>Staad</a:t>
            </a:r>
            <a:r>
              <a:rPr lang="en-US" dirty="0" smtClean="0"/>
              <a:t> </a:t>
            </a:r>
            <a:r>
              <a:rPr lang="en-US" dirty="0" err="1" smtClean="0"/>
              <a:t>fdn</a:t>
            </a:r>
            <a:r>
              <a:rPr lang="en-US" dirty="0" smtClean="0"/>
              <a:t> V8.0.1.33</a:t>
            </a:r>
          </a:p>
        </p:txBody>
      </p:sp>
    </p:spTree>
    <p:extLst>
      <p:ext uri="{BB962C8B-B14F-4D97-AF65-F5344CB8AC3E}">
        <p14:creationId xmlns:p14="http://schemas.microsoft.com/office/powerpoint/2010/main" val="1990864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Polysius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Thai Thanh, Binh</dc:creator>
  <cp:lastModifiedBy>Nguyen, Danh Toan</cp:lastModifiedBy>
  <cp:revision>6</cp:revision>
  <dcterms:created xsi:type="dcterms:W3CDTF">2017-06-01T04:22:32Z</dcterms:created>
  <dcterms:modified xsi:type="dcterms:W3CDTF">2017-06-01T06:48:16Z</dcterms:modified>
</cp:coreProperties>
</file>