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handoutMasterIdLst>
    <p:handoutMasterId r:id="rId22"/>
  </p:handoutMasterIdLst>
  <p:sldIdLst>
    <p:sldId id="287" r:id="rId5"/>
    <p:sldId id="288" r:id="rId6"/>
    <p:sldId id="289" r:id="rId7"/>
    <p:sldId id="290" r:id="rId8"/>
    <p:sldId id="291" r:id="rId9"/>
    <p:sldId id="293" r:id="rId10"/>
    <p:sldId id="292" r:id="rId11"/>
    <p:sldId id="296" r:id="rId12"/>
    <p:sldId id="295" r:id="rId13"/>
    <p:sldId id="298" r:id="rId14"/>
    <p:sldId id="299" r:id="rId15"/>
    <p:sldId id="300" r:id="rId16"/>
    <p:sldId id="301" r:id="rId17"/>
    <p:sldId id="302" r:id="rId18"/>
    <p:sldId id="303" r:id="rId19"/>
    <p:sldId id="30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14A7111-4F23-4D47-80FC-44754F3E450F}">
          <p14:sldIdLst>
            <p14:sldId id="287"/>
            <p14:sldId id="288"/>
            <p14:sldId id="289"/>
            <p14:sldId id="290"/>
          </p14:sldIdLst>
        </p14:section>
        <p14:section name="Raceway Design Enhancements" id="{0015C72D-AE30-4C69-95D1-A62AC1A0FD6E}">
          <p14:sldIdLst>
            <p14:sldId id="291"/>
            <p14:sldId id="293"/>
            <p14:sldId id="292"/>
            <p14:sldId id="296"/>
          </p14:sldIdLst>
        </p14:section>
        <p14:section name="Cable Routing Enhancements" id="{A3F7D7A0-584C-4729-BC4A-C793FF074251}">
          <p14:sldIdLst>
            <p14:sldId id="295"/>
            <p14:sldId id="298"/>
            <p14:sldId id="299"/>
          </p14:sldIdLst>
        </p14:section>
        <p14:section name="Reporting Enhancements" id="{5D86BEC1-1D24-40D1-8A4C-7C07D7DA551B}">
          <p14:sldIdLst>
            <p14:sldId id="300"/>
          </p14:sldIdLst>
        </p14:section>
        <p14:section name="Performance &amp; Maintenance Features" id="{DDB21313-9C6F-4BD5-957D-CD25F7CDB1AE}">
          <p14:sldIdLst>
            <p14:sldId id="301"/>
            <p14:sldId id="302"/>
            <p14:sldId id="303"/>
            <p14:sldId id="30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E5C3A0-40D4-4B86-A90B-3435B1D86754}" v="140" dt="2022-02-07T22:47:04.2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93880" autoAdjust="0"/>
  </p:normalViewPr>
  <p:slideViewPr>
    <p:cSldViewPr snapToGrid="0">
      <p:cViewPr varScale="1">
        <p:scale>
          <a:sx n="92" d="100"/>
          <a:sy n="92" d="100"/>
        </p:scale>
        <p:origin x="293" y="82"/>
      </p:cViewPr>
      <p:guideLst>
        <p:guide orient="horz" pos="2160"/>
        <p:guide pos="3840"/>
      </p:guideLst>
    </p:cSldViewPr>
  </p:slideViewPr>
  <p:notesTextViewPr>
    <p:cViewPr>
      <p:scale>
        <a:sx n="1" d="1"/>
        <a:sy n="1" d="1"/>
      </p:scale>
      <p:origin x="0" y="0"/>
    </p:cViewPr>
  </p:notesTextViewPr>
  <p:notesViewPr>
    <p:cSldViewPr snapToGrid="0">
      <p:cViewPr varScale="1">
        <p:scale>
          <a:sx n="89" d="100"/>
          <a:sy n="89" d="100"/>
        </p:scale>
        <p:origin x="379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ott Walker" userId="4b1dfc2e-9410-4a64-bdbd-d13ad8477ace" providerId="ADAL" clId="{B8E5C3A0-40D4-4B86-A90B-3435B1D86754}"/>
    <pc:docChg chg="undo custSel addSld delSld modSld sldOrd addSection modSection">
      <pc:chgData name="Scott Walker" userId="4b1dfc2e-9410-4a64-bdbd-d13ad8477ace" providerId="ADAL" clId="{B8E5C3A0-40D4-4B86-A90B-3435B1D86754}" dt="2022-02-08T15:38:35.137" v="1906" actId="20577"/>
      <pc:docMkLst>
        <pc:docMk/>
      </pc:docMkLst>
      <pc:sldChg chg="del">
        <pc:chgData name="Scott Walker" userId="4b1dfc2e-9410-4a64-bdbd-d13ad8477ace" providerId="ADAL" clId="{B8E5C3A0-40D4-4B86-A90B-3435B1D86754}" dt="2022-02-01T17:37:47.032" v="0" actId="47"/>
        <pc:sldMkLst>
          <pc:docMk/>
          <pc:sldMk cId="274644398" sldId="273"/>
        </pc:sldMkLst>
      </pc:sldChg>
      <pc:sldChg chg="del">
        <pc:chgData name="Scott Walker" userId="4b1dfc2e-9410-4a64-bdbd-d13ad8477ace" providerId="ADAL" clId="{B8E5C3A0-40D4-4B86-A90B-3435B1D86754}" dt="2022-02-01T17:37:47.032" v="0" actId="47"/>
        <pc:sldMkLst>
          <pc:docMk/>
          <pc:sldMk cId="1680369374" sldId="274"/>
        </pc:sldMkLst>
      </pc:sldChg>
      <pc:sldChg chg="del">
        <pc:chgData name="Scott Walker" userId="4b1dfc2e-9410-4a64-bdbd-d13ad8477ace" providerId="ADAL" clId="{B8E5C3A0-40D4-4B86-A90B-3435B1D86754}" dt="2022-02-01T17:37:47.032" v="0" actId="47"/>
        <pc:sldMkLst>
          <pc:docMk/>
          <pc:sldMk cId="2524741762" sldId="275"/>
        </pc:sldMkLst>
      </pc:sldChg>
      <pc:sldChg chg="del">
        <pc:chgData name="Scott Walker" userId="4b1dfc2e-9410-4a64-bdbd-d13ad8477ace" providerId="ADAL" clId="{B8E5C3A0-40D4-4B86-A90B-3435B1D86754}" dt="2022-02-01T17:37:47.032" v="0" actId="47"/>
        <pc:sldMkLst>
          <pc:docMk/>
          <pc:sldMk cId="3917196543" sldId="276"/>
        </pc:sldMkLst>
      </pc:sldChg>
      <pc:sldChg chg="del">
        <pc:chgData name="Scott Walker" userId="4b1dfc2e-9410-4a64-bdbd-d13ad8477ace" providerId="ADAL" clId="{B8E5C3A0-40D4-4B86-A90B-3435B1D86754}" dt="2022-02-01T17:37:47.032" v="0" actId="47"/>
        <pc:sldMkLst>
          <pc:docMk/>
          <pc:sldMk cId="1133205129" sldId="277"/>
        </pc:sldMkLst>
      </pc:sldChg>
      <pc:sldChg chg="del">
        <pc:chgData name="Scott Walker" userId="4b1dfc2e-9410-4a64-bdbd-d13ad8477ace" providerId="ADAL" clId="{B8E5C3A0-40D4-4B86-A90B-3435B1D86754}" dt="2022-02-01T17:37:47.032" v="0" actId="47"/>
        <pc:sldMkLst>
          <pc:docMk/>
          <pc:sldMk cId="925713668" sldId="286"/>
        </pc:sldMkLst>
      </pc:sldChg>
      <pc:sldChg chg="modSp mod">
        <pc:chgData name="Scott Walker" userId="4b1dfc2e-9410-4a64-bdbd-d13ad8477ace" providerId="ADAL" clId="{B8E5C3A0-40D4-4B86-A90B-3435B1D86754}" dt="2022-02-01T17:38:18.835" v="44" actId="20577"/>
        <pc:sldMkLst>
          <pc:docMk/>
          <pc:sldMk cId="1576861370" sldId="287"/>
        </pc:sldMkLst>
        <pc:spChg chg="mod">
          <ac:chgData name="Scott Walker" userId="4b1dfc2e-9410-4a64-bdbd-d13ad8477ace" providerId="ADAL" clId="{B8E5C3A0-40D4-4B86-A90B-3435B1D86754}" dt="2022-02-01T17:38:12.456" v="40" actId="20577"/>
          <ac:spMkLst>
            <pc:docMk/>
            <pc:sldMk cId="1576861370" sldId="287"/>
            <ac:spMk id="2" creationId="{FA95D2C2-5F54-4BCA-938B-B50F70E13C8D}"/>
          </ac:spMkLst>
        </pc:spChg>
        <pc:spChg chg="mod">
          <ac:chgData name="Scott Walker" userId="4b1dfc2e-9410-4a64-bdbd-d13ad8477ace" providerId="ADAL" clId="{B8E5C3A0-40D4-4B86-A90B-3435B1D86754}" dt="2022-02-01T17:38:18.835" v="44" actId="20577"/>
          <ac:spMkLst>
            <pc:docMk/>
            <pc:sldMk cId="1576861370" sldId="287"/>
            <ac:spMk id="3" creationId="{BEA5422F-13E4-4499-ABFC-C499E9A3D194}"/>
          </ac:spMkLst>
        </pc:spChg>
      </pc:sldChg>
      <pc:sldChg chg="addSp delSp modSp new mod setBg">
        <pc:chgData name="Scott Walker" userId="4b1dfc2e-9410-4a64-bdbd-d13ad8477ace" providerId="ADAL" clId="{B8E5C3A0-40D4-4B86-A90B-3435B1D86754}" dt="2022-02-01T17:48:51.382" v="343" actId="26606"/>
        <pc:sldMkLst>
          <pc:docMk/>
          <pc:sldMk cId="4251683436" sldId="288"/>
        </pc:sldMkLst>
        <pc:spChg chg="mod">
          <ac:chgData name="Scott Walker" userId="4b1dfc2e-9410-4a64-bdbd-d13ad8477ace" providerId="ADAL" clId="{B8E5C3A0-40D4-4B86-A90B-3435B1D86754}" dt="2022-02-01T17:48:51.382" v="343" actId="26606"/>
          <ac:spMkLst>
            <pc:docMk/>
            <pc:sldMk cId="4251683436" sldId="288"/>
            <ac:spMk id="2" creationId="{2CA8CFBB-42E7-49D3-AF11-DFD2E2A8DCAF}"/>
          </ac:spMkLst>
        </pc:spChg>
        <pc:spChg chg="add del mod">
          <ac:chgData name="Scott Walker" userId="4b1dfc2e-9410-4a64-bdbd-d13ad8477ace" providerId="ADAL" clId="{B8E5C3A0-40D4-4B86-A90B-3435B1D86754}" dt="2022-02-01T17:48:51.382" v="343" actId="26606"/>
          <ac:spMkLst>
            <pc:docMk/>
            <pc:sldMk cId="4251683436" sldId="288"/>
            <ac:spMk id="3" creationId="{9B70DBBE-CCC3-4025-AB40-6C590547A952}"/>
          </ac:spMkLst>
        </pc:spChg>
        <pc:spChg chg="add del">
          <ac:chgData name="Scott Walker" userId="4b1dfc2e-9410-4a64-bdbd-d13ad8477ace" providerId="ADAL" clId="{B8E5C3A0-40D4-4B86-A90B-3435B1D86754}" dt="2022-02-01T17:48:51.366" v="342" actId="26606"/>
          <ac:spMkLst>
            <pc:docMk/>
            <pc:sldMk cId="4251683436" sldId="288"/>
            <ac:spMk id="14" creationId="{A1F6BF70-C7D1-4AF9-8DB4-BEEB8A9C3529}"/>
          </ac:spMkLst>
        </pc:spChg>
        <pc:spChg chg="add del">
          <ac:chgData name="Scott Walker" userId="4b1dfc2e-9410-4a64-bdbd-d13ad8477ace" providerId="ADAL" clId="{B8E5C3A0-40D4-4B86-A90B-3435B1D86754}" dt="2022-02-01T17:48:51.366" v="342" actId="26606"/>
          <ac:spMkLst>
            <pc:docMk/>
            <pc:sldMk cId="4251683436" sldId="288"/>
            <ac:spMk id="15" creationId="{2C1BBA94-3F40-40AA-8BB9-E69E25E537C1}"/>
          </ac:spMkLst>
        </pc:spChg>
        <pc:spChg chg="add">
          <ac:chgData name="Scott Walker" userId="4b1dfc2e-9410-4a64-bdbd-d13ad8477ace" providerId="ADAL" clId="{B8E5C3A0-40D4-4B86-A90B-3435B1D86754}" dt="2022-02-01T17:48:51.382" v="343" actId="26606"/>
          <ac:spMkLst>
            <pc:docMk/>
            <pc:sldMk cId="4251683436" sldId="288"/>
            <ac:spMk id="18" creationId="{B819A166-7571-4003-A6B8-B62034C3ED30}"/>
          </ac:spMkLst>
        </pc:spChg>
        <pc:grpChg chg="add del">
          <ac:chgData name="Scott Walker" userId="4b1dfc2e-9410-4a64-bdbd-d13ad8477ace" providerId="ADAL" clId="{B8E5C3A0-40D4-4B86-A90B-3435B1D86754}" dt="2022-02-01T17:48:51.366" v="342" actId="26606"/>
          <ac:grpSpMkLst>
            <pc:docMk/>
            <pc:sldMk cId="4251683436" sldId="288"/>
            <ac:grpSpMk id="11" creationId="{0C66A8B6-1F6E-4FCC-93B9-B9986B6FD111}"/>
          </ac:grpSpMkLst>
        </pc:grpChg>
        <pc:graphicFrameChg chg="add del">
          <ac:chgData name="Scott Walker" userId="4b1dfc2e-9410-4a64-bdbd-d13ad8477ace" providerId="ADAL" clId="{B8E5C3A0-40D4-4B86-A90B-3435B1D86754}" dt="2022-02-01T17:48:51.366" v="342" actId="26606"/>
          <ac:graphicFrameMkLst>
            <pc:docMk/>
            <pc:sldMk cId="4251683436" sldId="288"/>
            <ac:graphicFrameMk id="16" creationId="{85967D49-6E66-4259-A113-521C1F62F6E3}"/>
          </ac:graphicFrameMkLst>
        </pc:graphicFrameChg>
        <pc:graphicFrameChg chg="add">
          <ac:chgData name="Scott Walker" userId="4b1dfc2e-9410-4a64-bdbd-d13ad8477ace" providerId="ADAL" clId="{B8E5C3A0-40D4-4B86-A90B-3435B1D86754}" dt="2022-02-01T17:48:51.382" v="343" actId="26606"/>
          <ac:graphicFrameMkLst>
            <pc:docMk/>
            <pc:sldMk cId="4251683436" sldId="288"/>
            <ac:graphicFrameMk id="19" creationId="{0E27DCA0-8785-4090-92AC-7795D0B842AC}"/>
          </ac:graphicFrameMkLst>
        </pc:graphicFrameChg>
        <pc:picChg chg="add del">
          <ac:chgData name="Scott Walker" userId="4b1dfc2e-9410-4a64-bdbd-d13ad8477ace" providerId="ADAL" clId="{B8E5C3A0-40D4-4B86-A90B-3435B1D86754}" dt="2022-02-01T17:48:44.359" v="340" actId="26606"/>
          <ac:picMkLst>
            <pc:docMk/>
            <pc:sldMk cId="4251683436" sldId="288"/>
            <ac:picMk id="5" creationId="{0470A151-0CEB-439F-85F0-9A767DA4116E}"/>
          </ac:picMkLst>
        </pc:picChg>
        <pc:cxnChg chg="add del">
          <ac:chgData name="Scott Walker" userId="4b1dfc2e-9410-4a64-bdbd-d13ad8477ace" providerId="ADAL" clId="{B8E5C3A0-40D4-4B86-A90B-3435B1D86754}" dt="2022-02-01T17:48:44.359" v="340" actId="26606"/>
          <ac:cxnSpMkLst>
            <pc:docMk/>
            <pc:sldMk cId="4251683436" sldId="288"/>
            <ac:cxnSpMk id="9" creationId="{A7F400EE-A8A5-48AF-B4D6-291B52C6F0B0}"/>
          </ac:cxnSpMkLst>
        </pc:cxnChg>
      </pc:sldChg>
      <pc:sldChg chg="addSp modSp new mod setBg modAnim">
        <pc:chgData name="Scott Walker" userId="4b1dfc2e-9410-4a64-bdbd-d13ad8477ace" providerId="ADAL" clId="{B8E5C3A0-40D4-4B86-A90B-3435B1D86754}" dt="2022-02-07T19:13:25.430" v="1106"/>
        <pc:sldMkLst>
          <pc:docMk/>
          <pc:sldMk cId="3342114247" sldId="289"/>
        </pc:sldMkLst>
        <pc:spChg chg="mod">
          <ac:chgData name="Scott Walker" userId="4b1dfc2e-9410-4a64-bdbd-d13ad8477ace" providerId="ADAL" clId="{B8E5C3A0-40D4-4B86-A90B-3435B1D86754}" dt="2022-02-07T16:55:25.691" v="1098" actId="26606"/>
          <ac:spMkLst>
            <pc:docMk/>
            <pc:sldMk cId="3342114247" sldId="289"/>
            <ac:spMk id="2" creationId="{4EBE67FF-400A-4548-BA19-5AD6934FF6CD}"/>
          </ac:spMkLst>
        </pc:spChg>
        <pc:spChg chg="mod">
          <ac:chgData name="Scott Walker" userId="4b1dfc2e-9410-4a64-bdbd-d13ad8477ace" providerId="ADAL" clId="{B8E5C3A0-40D4-4B86-A90B-3435B1D86754}" dt="2022-02-07T16:55:25.691" v="1098" actId="26606"/>
          <ac:spMkLst>
            <pc:docMk/>
            <pc:sldMk cId="3342114247" sldId="289"/>
            <ac:spMk id="3" creationId="{62B7D324-13FB-41D5-93E4-52F97B9BCE77}"/>
          </ac:spMkLst>
        </pc:spChg>
        <pc:spChg chg="add">
          <ac:chgData name="Scott Walker" userId="4b1dfc2e-9410-4a64-bdbd-d13ad8477ace" providerId="ADAL" clId="{B8E5C3A0-40D4-4B86-A90B-3435B1D86754}" dt="2022-02-07T16:55:25.691" v="1098" actId="26606"/>
          <ac:spMkLst>
            <pc:docMk/>
            <pc:sldMk cId="3342114247" sldId="289"/>
            <ac:spMk id="10" creationId="{2B566528-1B12-4246-9431-5C2D7D081168}"/>
          </ac:spMkLst>
        </pc:spChg>
        <pc:grpChg chg="add">
          <ac:chgData name="Scott Walker" userId="4b1dfc2e-9410-4a64-bdbd-d13ad8477ace" providerId="ADAL" clId="{B8E5C3A0-40D4-4B86-A90B-3435B1D86754}" dt="2022-02-07T16:55:25.691" v="1098" actId="26606"/>
          <ac:grpSpMkLst>
            <pc:docMk/>
            <pc:sldMk cId="3342114247" sldId="289"/>
            <ac:grpSpMk id="12" creationId="{828A5161-06F1-46CF-8AD7-844680A59E13}"/>
          </ac:grpSpMkLst>
        </pc:grpChg>
        <pc:grpChg chg="add">
          <ac:chgData name="Scott Walker" userId="4b1dfc2e-9410-4a64-bdbd-d13ad8477ace" providerId="ADAL" clId="{B8E5C3A0-40D4-4B86-A90B-3435B1D86754}" dt="2022-02-07T16:55:25.691" v="1098" actId="26606"/>
          <ac:grpSpMkLst>
            <pc:docMk/>
            <pc:sldMk cId="3342114247" sldId="289"/>
            <ac:grpSpMk id="16" creationId="{5995D10D-E9C9-47DB-AE7E-801FEF38F5C9}"/>
          </ac:grpSpMkLst>
        </pc:grpChg>
        <pc:picChg chg="add mod">
          <ac:chgData name="Scott Walker" userId="4b1dfc2e-9410-4a64-bdbd-d13ad8477ace" providerId="ADAL" clId="{B8E5C3A0-40D4-4B86-A90B-3435B1D86754}" dt="2022-02-07T16:55:31.109" v="1099" actId="1076"/>
          <ac:picMkLst>
            <pc:docMk/>
            <pc:sldMk cId="3342114247" sldId="289"/>
            <ac:picMk id="5" creationId="{43CE448F-A9FB-49B9-AC83-C5BD5BCB458F}"/>
          </ac:picMkLst>
        </pc:picChg>
        <pc:picChg chg="add mod">
          <ac:chgData name="Scott Walker" userId="4b1dfc2e-9410-4a64-bdbd-d13ad8477ace" providerId="ADAL" clId="{B8E5C3A0-40D4-4B86-A90B-3435B1D86754}" dt="2022-02-07T19:13:16.616" v="1104"/>
          <ac:picMkLst>
            <pc:docMk/>
            <pc:sldMk cId="3342114247" sldId="289"/>
            <ac:picMk id="6" creationId="{B56B54FD-7B95-4BE2-A363-729FE2F8DC68}"/>
          </ac:picMkLst>
        </pc:picChg>
      </pc:sldChg>
      <pc:sldChg chg="addSp modSp new mod setBg modAnim modNotesTx">
        <pc:chgData name="Scott Walker" userId="4b1dfc2e-9410-4a64-bdbd-d13ad8477ace" providerId="ADAL" clId="{B8E5C3A0-40D4-4B86-A90B-3435B1D86754}" dt="2022-02-01T19:33:12.102" v="575" actId="1076"/>
        <pc:sldMkLst>
          <pc:docMk/>
          <pc:sldMk cId="985384651" sldId="290"/>
        </pc:sldMkLst>
        <pc:spChg chg="mod">
          <ac:chgData name="Scott Walker" userId="4b1dfc2e-9410-4a64-bdbd-d13ad8477ace" providerId="ADAL" clId="{B8E5C3A0-40D4-4B86-A90B-3435B1D86754}" dt="2022-02-01T19:27:48.219" v="543" actId="26606"/>
          <ac:spMkLst>
            <pc:docMk/>
            <pc:sldMk cId="985384651" sldId="290"/>
            <ac:spMk id="2" creationId="{1C317049-838A-4FC8-A987-3178F2A9263C}"/>
          </ac:spMkLst>
        </pc:spChg>
        <pc:spChg chg="mod">
          <ac:chgData name="Scott Walker" userId="4b1dfc2e-9410-4a64-bdbd-d13ad8477ace" providerId="ADAL" clId="{B8E5C3A0-40D4-4B86-A90B-3435B1D86754}" dt="2022-02-01T19:29:49.082" v="566" actId="20577"/>
          <ac:spMkLst>
            <pc:docMk/>
            <pc:sldMk cId="985384651" sldId="290"/>
            <ac:spMk id="3" creationId="{33274D57-F67C-4BA2-900C-58ABE549D913}"/>
          </ac:spMkLst>
        </pc:spChg>
        <pc:spChg chg="add">
          <ac:chgData name="Scott Walker" userId="4b1dfc2e-9410-4a64-bdbd-d13ad8477ace" providerId="ADAL" clId="{B8E5C3A0-40D4-4B86-A90B-3435B1D86754}" dt="2022-02-01T19:27:48.219" v="543" actId="26606"/>
          <ac:spMkLst>
            <pc:docMk/>
            <pc:sldMk cId="985384651" sldId="290"/>
            <ac:spMk id="10" creationId="{2B566528-1B12-4246-9431-5C2D7D081168}"/>
          </ac:spMkLst>
        </pc:spChg>
        <pc:grpChg chg="add">
          <ac:chgData name="Scott Walker" userId="4b1dfc2e-9410-4a64-bdbd-d13ad8477ace" providerId="ADAL" clId="{B8E5C3A0-40D4-4B86-A90B-3435B1D86754}" dt="2022-02-01T19:27:48.219" v="543" actId="26606"/>
          <ac:grpSpMkLst>
            <pc:docMk/>
            <pc:sldMk cId="985384651" sldId="290"/>
            <ac:grpSpMk id="12" creationId="{828A5161-06F1-46CF-8AD7-844680A59E13}"/>
          </ac:grpSpMkLst>
        </pc:grpChg>
        <pc:grpChg chg="add">
          <ac:chgData name="Scott Walker" userId="4b1dfc2e-9410-4a64-bdbd-d13ad8477ace" providerId="ADAL" clId="{B8E5C3A0-40D4-4B86-A90B-3435B1D86754}" dt="2022-02-01T19:27:48.219" v="543" actId="26606"/>
          <ac:grpSpMkLst>
            <pc:docMk/>
            <pc:sldMk cId="985384651" sldId="290"/>
            <ac:grpSpMk id="16" creationId="{5995D10D-E9C9-47DB-AE7E-801FEF38F5C9}"/>
          </ac:grpSpMkLst>
        </pc:grpChg>
        <pc:picChg chg="add mod">
          <ac:chgData name="Scott Walker" userId="4b1dfc2e-9410-4a64-bdbd-d13ad8477ace" providerId="ADAL" clId="{B8E5C3A0-40D4-4B86-A90B-3435B1D86754}" dt="2022-02-01T19:28:30.878" v="545" actId="27614"/>
          <ac:picMkLst>
            <pc:docMk/>
            <pc:sldMk cId="985384651" sldId="290"/>
            <ac:picMk id="5" creationId="{63D78394-C3FA-4E11-B15A-10F2E22E5EEB}"/>
          </ac:picMkLst>
        </pc:picChg>
        <pc:picChg chg="add mod">
          <ac:chgData name="Scott Walker" userId="4b1dfc2e-9410-4a64-bdbd-d13ad8477ace" providerId="ADAL" clId="{B8E5C3A0-40D4-4B86-A90B-3435B1D86754}" dt="2022-02-01T19:33:12.102" v="575" actId="1076"/>
          <ac:picMkLst>
            <pc:docMk/>
            <pc:sldMk cId="985384651" sldId="290"/>
            <ac:picMk id="6" creationId="{7CC50A59-529D-4A18-B4A9-1721235F9761}"/>
          </ac:picMkLst>
        </pc:picChg>
      </pc:sldChg>
      <pc:sldChg chg="addSp modSp new mod setBg modAnim modNotesTx">
        <pc:chgData name="Scott Walker" userId="4b1dfc2e-9410-4a64-bdbd-d13ad8477ace" providerId="ADAL" clId="{B8E5C3A0-40D4-4B86-A90B-3435B1D86754}" dt="2022-02-01T19:44:14.083" v="945" actId="692"/>
        <pc:sldMkLst>
          <pc:docMk/>
          <pc:sldMk cId="414224870" sldId="291"/>
        </pc:sldMkLst>
        <pc:spChg chg="mod">
          <ac:chgData name="Scott Walker" userId="4b1dfc2e-9410-4a64-bdbd-d13ad8477ace" providerId="ADAL" clId="{B8E5C3A0-40D4-4B86-A90B-3435B1D86754}" dt="2022-02-01T19:39:26.823" v="905" actId="26606"/>
          <ac:spMkLst>
            <pc:docMk/>
            <pc:sldMk cId="414224870" sldId="291"/>
            <ac:spMk id="2" creationId="{7FED1E3F-48E7-47E8-BE9A-616B0ED7CDB4}"/>
          </ac:spMkLst>
        </pc:spChg>
        <pc:spChg chg="mod">
          <ac:chgData name="Scott Walker" userId="4b1dfc2e-9410-4a64-bdbd-d13ad8477ace" providerId="ADAL" clId="{B8E5C3A0-40D4-4B86-A90B-3435B1D86754}" dt="2022-02-01T19:39:26.823" v="905" actId="26606"/>
          <ac:spMkLst>
            <pc:docMk/>
            <pc:sldMk cId="414224870" sldId="291"/>
            <ac:spMk id="3" creationId="{D101B0A8-2F1A-4FA6-B499-E9F852D12849}"/>
          </ac:spMkLst>
        </pc:spChg>
        <pc:spChg chg="add">
          <ac:chgData name="Scott Walker" userId="4b1dfc2e-9410-4a64-bdbd-d13ad8477ace" providerId="ADAL" clId="{B8E5C3A0-40D4-4B86-A90B-3435B1D86754}" dt="2022-02-01T19:39:26.823" v="905" actId="26606"/>
          <ac:spMkLst>
            <pc:docMk/>
            <pc:sldMk cId="414224870" sldId="291"/>
            <ac:spMk id="10" creationId="{2B566528-1B12-4246-9431-5C2D7D081168}"/>
          </ac:spMkLst>
        </pc:spChg>
        <pc:grpChg chg="add">
          <ac:chgData name="Scott Walker" userId="4b1dfc2e-9410-4a64-bdbd-d13ad8477ace" providerId="ADAL" clId="{B8E5C3A0-40D4-4B86-A90B-3435B1D86754}" dt="2022-02-01T19:39:26.823" v="905" actId="26606"/>
          <ac:grpSpMkLst>
            <pc:docMk/>
            <pc:sldMk cId="414224870" sldId="291"/>
            <ac:grpSpMk id="12" creationId="{828A5161-06F1-46CF-8AD7-844680A59E13}"/>
          </ac:grpSpMkLst>
        </pc:grpChg>
        <pc:grpChg chg="add">
          <ac:chgData name="Scott Walker" userId="4b1dfc2e-9410-4a64-bdbd-d13ad8477ace" providerId="ADAL" clId="{B8E5C3A0-40D4-4B86-A90B-3435B1D86754}" dt="2022-02-01T19:39:26.823" v="905" actId="26606"/>
          <ac:grpSpMkLst>
            <pc:docMk/>
            <pc:sldMk cId="414224870" sldId="291"/>
            <ac:grpSpMk id="16" creationId="{5995D10D-E9C9-47DB-AE7E-801FEF38F5C9}"/>
          </ac:grpSpMkLst>
        </pc:grpChg>
        <pc:picChg chg="add mod">
          <ac:chgData name="Scott Walker" userId="4b1dfc2e-9410-4a64-bdbd-d13ad8477ace" providerId="ADAL" clId="{B8E5C3A0-40D4-4B86-A90B-3435B1D86754}" dt="2022-02-01T19:39:26.823" v="905" actId="26606"/>
          <ac:picMkLst>
            <pc:docMk/>
            <pc:sldMk cId="414224870" sldId="291"/>
            <ac:picMk id="5" creationId="{C09018A4-CF4E-4F3A-9DD7-DE0B77996A08}"/>
          </ac:picMkLst>
        </pc:picChg>
        <pc:picChg chg="add mod">
          <ac:chgData name="Scott Walker" userId="4b1dfc2e-9410-4a64-bdbd-d13ad8477ace" providerId="ADAL" clId="{B8E5C3A0-40D4-4B86-A90B-3435B1D86754}" dt="2022-02-01T19:40:37.650" v="910"/>
          <ac:picMkLst>
            <pc:docMk/>
            <pc:sldMk cId="414224870" sldId="291"/>
            <ac:picMk id="6" creationId="{BFAA30DD-CCE6-4BAD-B0CC-A207A71BA8CC}"/>
          </ac:picMkLst>
        </pc:picChg>
        <pc:cxnChg chg="add mod">
          <ac:chgData name="Scott Walker" userId="4b1dfc2e-9410-4a64-bdbd-d13ad8477ace" providerId="ADAL" clId="{B8E5C3A0-40D4-4B86-A90B-3435B1D86754}" dt="2022-02-01T19:44:14.083" v="945" actId="692"/>
          <ac:cxnSpMkLst>
            <pc:docMk/>
            <pc:sldMk cId="414224870" sldId="291"/>
            <ac:cxnSpMk id="8" creationId="{4F79E9F0-E91A-4486-A55C-93BE4F2C891D}"/>
          </ac:cxnSpMkLst>
        </pc:cxnChg>
        <pc:cxnChg chg="add mod">
          <ac:chgData name="Scott Walker" userId="4b1dfc2e-9410-4a64-bdbd-d13ad8477ace" providerId="ADAL" clId="{B8E5C3A0-40D4-4B86-A90B-3435B1D86754}" dt="2022-02-01T19:44:01.419" v="937" actId="692"/>
          <ac:cxnSpMkLst>
            <pc:docMk/>
            <pc:sldMk cId="414224870" sldId="291"/>
            <ac:cxnSpMk id="11" creationId="{0915969E-7BC9-4A55-A83C-5CD2DD8F5C70}"/>
          </ac:cxnSpMkLst>
        </pc:cxnChg>
      </pc:sldChg>
      <pc:sldChg chg="addSp delSp modSp new mod setBg modAnim modNotesTx">
        <pc:chgData name="Scott Walker" userId="4b1dfc2e-9410-4a64-bdbd-d13ad8477ace" providerId="ADAL" clId="{B8E5C3A0-40D4-4B86-A90B-3435B1D86754}" dt="2022-02-07T19:36:07.630" v="1197" actId="1076"/>
        <pc:sldMkLst>
          <pc:docMk/>
          <pc:sldMk cId="3310809167" sldId="292"/>
        </pc:sldMkLst>
        <pc:spChg chg="mod">
          <ac:chgData name="Scott Walker" userId="4b1dfc2e-9410-4a64-bdbd-d13ad8477ace" providerId="ADAL" clId="{B8E5C3A0-40D4-4B86-A90B-3435B1D86754}" dt="2022-02-07T19:35:10.891" v="1189" actId="26606"/>
          <ac:spMkLst>
            <pc:docMk/>
            <pc:sldMk cId="3310809167" sldId="292"/>
            <ac:spMk id="2" creationId="{6C14332B-4F7B-4E25-AF89-4042EF85EE41}"/>
          </ac:spMkLst>
        </pc:spChg>
        <pc:spChg chg="mod">
          <ac:chgData name="Scott Walker" userId="4b1dfc2e-9410-4a64-bdbd-d13ad8477ace" providerId="ADAL" clId="{B8E5C3A0-40D4-4B86-A90B-3435B1D86754}" dt="2022-02-07T19:35:10.891" v="1189" actId="26606"/>
          <ac:spMkLst>
            <pc:docMk/>
            <pc:sldMk cId="3310809167" sldId="292"/>
            <ac:spMk id="3" creationId="{F6007847-3FDF-4812-AE58-7AFC3038F556}"/>
          </ac:spMkLst>
        </pc:spChg>
        <pc:spChg chg="add">
          <ac:chgData name="Scott Walker" userId="4b1dfc2e-9410-4a64-bdbd-d13ad8477ace" providerId="ADAL" clId="{B8E5C3A0-40D4-4B86-A90B-3435B1D86754}" dt="2022-02-07T19:35:10.891" v="1189" actId="26606"/>
          <ac:spMkLst>
            <pc:docMk/>
            <pc:sldMk cId="3310809167" sldId="292"/>
            <ac:spMk id="71" creationId="{2B566528-1B12-4246-9431-5C2D7D081168}"/>
          </ac:spMkLst>
        </pc:spChg>
        <pc:grpChg chg="add">
          <ac:chgData name="Scott Walker" userId="4b1dfc2e-9410-4a64-bdbd-d13ad8477ace" providerId="ADAL" clId="{B8E5C3A0-40D4-4B86-A90B-3435B1D86754}" dt="2022-02-07T19:35:10.891" v="1189" actId="26606"/>
          <ac:grpSpMkLst>
            <pc:docMk/>
            <pc:sldMk cId="3310809167" sldId="292"/>
            <ac:grpSpMk id="73" creationId="{828A5161-06F1-46CF-8AD7-844680A59E13}"/>
          </ac:grpSpMkLst>
        </pc:grpChg>
        <pc:grpChg chg="add">
          <ac:chgData name="Scott Walker" userId="4b1dfc2e-9410-4a64-bdbd-d13ad8477ace" providerId="ADAL" clId="{B8E5C3A0-40D4-4B86-A90B-3435B1D86754}" dt="2022-02-07T19:35:10.891" v="1189" actId="26606"/>
          <ac:grpSpMkLst>
            <pc:docMk/>
            <pc:sldMk cId="3310809167" sldId="292"/>
            <ac:grpSpMk id="77" creationId="{5995D10D-E9C9-47DB-AE7E-801FEF38F5C9}"/>
          </ac:grpSpMkLst>
        </pc:grpChg>
        <pc:picChg chg="add mod">
          <ac:chgData name="Scott Walker" userId="4b1dfc2e-9410-4a64-bdbd-d13ad8477ace" providerId="ADAL" clId="{B8E5C3A0-40D4-4B86-A90B-3435B1D86754}" dt="2022-02-07T19:36:07.630" v="1197" actId="1076"/>
          <ac:picMkLst>
            <pc:docMk/>
            <pc:sldMk cId="3310809167" sldId="292"/>
            <ac:picMk id="4" creationId="{2FBD7820-62C5-4EED-AAD3-78E578185A23}"/>
          </ac:picMkLst>
        </pc:picChg>
        <pc:picChg chg="add mod">
          <ac:chgData name="Scott Walker" userId="4b1dfc2e-9410-4a64-bdbd-d13ad8477ace" providerId="ADAL" clId="{B8E5C3A0-40D4-4B86-A90B-3435B1D86754}" dt="2022-02-07T19:35:10.891" v="1189" actId="26606"/>
          <ac:picMkLst>
            <pc:docMk/>
            <pc:sldMk cId="3310809167" sldId="292"/>
            <ac:picMk id="1026" creationId="{2A44ACA5-18C2-42BE-83D6-C35DBA07E68A}"/>
          </ac:picMkLst>
        </pc:picChg>
        <pc:picChg chg="add del mod">
          <ac:chgData name="Scott Walker" userId="4b1dfc2e-9410-4a64-bdbd-d13ad8477ace" providerId="ADAL" clId="{B8E5C3A0-40D4-4B86-A90B-3435B1D86754}" dt="2022-02-07T19:21:17.410" v="1123" actId="478"/>
          <ac:picMkLst>
            <pc:docMk/>
            <pc:sldMk cId="3310809167" sldId="292"/>
            <ac:picMk id="2050" creationId="{653AAECC-FA86-401F-9458-EB484DBE644C}"/>
          </ac:picMkLst>
        </pc:picChg>
      </pc:sldChg>
      <pc:sldChg chg="addSp delSp modSp add mod delAnim modAnim modNotesTx">
        <pc:chgData name="Scott Walker" userId="4b1dfc2e-9410-4a64-bdbd-d13ad8477ace" providerId="ADAL" clId="{B8E5C3A0-40D4-4B86-A90B-3435B1D86754}" dt="2022-02-07T22:58:09.420" v="1593"/>
        <pc:sldMkLst>
          <pc:docMk/>
          <pc:sldMk cId="1492883960" sldId="293"/>
        </pc:sldMkLst>
        <pc:spChg chg="mod">
          <ac:chgData name="Scott Walker" userId="4b1dfc2e-9410-4a64-bdbd-d13ad8477ace" providerId="ADAL" clId="{B8E5C3A0-40D4-4B86-A90B-3435B1D86754}" dt="2022-02-01T19:49:25.929" v="1028"/>
          <ac:spMkLst>
            <pc:docMk/>
            <pc:sldMk cId="1492883960" sldId="293"/>
            <ac:spMk id="2" creationId="{7FED1E3F-48E7-47E8-BE9A-616B0ED7CDB4}"/>
          </ac:spMkLst>
        </pc:spChg>
        <pc:spChg chg="del">
          <ac:chgData name="Scott Walker" userId="4b1dfc2e-9410-4a64-bdbd-d13ad8477ace" providerId="ADAL" clId="{B8E5C3A0-40D4-4B86-A90B-3435B1D86754}" dt="2022-02-01T19:49:47.720" v="1029" actId="478"/>
          <ac:spMkLst>
            <pc:docMk/>
            <pc:sldMk cId="1492883960" sldId="293"/>
            <ac:spMk id="3" creationId="{D101B0A8-2F1A-4FA6-B499-E9F852D12849}"/>
          </ac:spMkLst>
        </pc:spChg>
        <pc:spChg chg="add del mod">
          <ac:chgData name="Scott Walker" userId="4b1dfc2e-9410-4a64-bdbd-d13ad8477ace" providerId="ADAL" clId="{B8E5C3A0-40D4-4B86-A90B-3435B1D86754}" dt="2022-02-01T19:49:51.767" v="1030" actId="478"/>
          <ac:spMkLst>
            <pc:docMk/>
            <pc:sldMk cId="1492883960" sldId="293"/>
            <ac:spMk id="7" creationId="{04370EEC-A203-4858-A520-D6A13E3D2CC7}"/>
          </ac:spMkLst>
        </pc:spChg>
        <pc:spChg chg="add mod">
          <ac:chgData name="Scott Walker" userId="4b1dfc2e-9410-4a64-bdbd-d13ad8477ace" providerId="ADAL" clId="{B8E5C3A0-40D4-4B86-A90B-3435B1D86754}" dt="2022-02-01T19:50:00.546" v="1085" actId="1035"/>
          <ac:spMkLst>
            <pc:docMk/>
            <pc:sldMk cId="1492883960" sldId="293"/>
            <ac:spMk id="19" creationId="{E3EB6AFA-CEA0-47D9-A9FB-23D83AAB4208}"/>
          </ac:spMkLst>
        </pc:spChg>
        <pc:picChg chg="del">
          <ac:chgData name="Scott Walker" userId="4b1dfc2e-9410-4a64-bdbd-d13ad8477ace" providerId="ADAL" clId="{B8E5C3A0-40D4-4B86-A90B-3435B1D86754}" dt="2022-02-01T19:50:02.328" v="1086" actId="478"/>
          <ac:picMkLst>
            <pc:docMk/>
            <pc:sldMk cId="1492883960" sldId="293"/>
            <ac:picMk id="5" creationId="{C09018A4-CF4E-4F3A-9DD7-DE0B77996A08}"/>
          </ac:picMkLst>
        </pc:picChg>
        <pc:picChg chg="del">
          <ac:chgData name="Scott Walker" userId="4b1dfc2e-9410-4a64-bdbd-d13ad8477ace" providerId="ADAL" clId="{B8E5C3A0-40D4-4B86-A90B-3435B1D86754}" dt="2022-02-01T19:49:15.168" v="1025" actId="478"/>
          <ac:picMkLst>
            <pc:docMk/>
            <pc:sldMk cId="1492883960" sldId="293"/>
            <ac:picMk id="6" creationId="{BFAA30DD-CCE6-4BAD-B0CC-A207A71BA8CC}"/>
          </ac:picMkLst>
        </pc:picChg>
        <pc:picChg chg="add mod">
          <ac:chgData name="Scott Walker" userId="4b1dfc2e-9410-4a64-bdbd-d13ad8477ace" providerId="ADAL" clId="{B8E5C3A0-40D4-4B86-A90B-3435B1D86754}" dt="2022-02-01T19:52:09.733" v="1089" actId="1440"/>
          <ac:picMkLst>
            <pc:docMk/>
            <pc:sldMk cId="1492883960" sldId="293"/>
            <ac:picMk id="15" creationId="{3316B3F5-62BC-4A86-B325-8432C404CC85}"/>
          </ac:picMkLst>
        </pc:picChg>
        <pc:picChg chg="add mod">
          <ac:chgData name="Scott Walker" userId="4b1dfc2e-9410-4a64-bdbd-d13ad8477ace" providerId="ADAL" clId="{B8E5C3A0-40D4-4B86-A90B-3435B1D86754}" dt="2022-02-01T19:50:00.546" v="1085" actId="1035"/>
          <ac:picMkLst>
            <pc:docMk/>
            <pc:sldMk cId="1492883960" sldId="293"/>
            <ac:picMk id="20" creationId="{A5C71EDC-89F5-4A05-AF53-0D3F7ABCCB31}"/>
          </ac:picMkLst>
        </pc:picChg>
        <pc:picChg chg="add mod">
          <ac:chgData name="Scott Walker" userId="4b1dfc2e-9410-4a64-bdbd-d13ad8477ace" providerId="ADAL" clId="{B8E5C3A0-40D4-4B86-A90B-3435B1D86754}" dt="2022-02-07T19:36:19.141" v="1198" actId="14100"/>
          <ac:picMkLst>
            <pc:docMk/>
            <pc:sldMk cId="1492883960" sldId="293"/>
            <ac:picMk id="21" creationId="{941C18E6-9E39-449F-8938-61F54418566E}"/>
          </ac:picMkLst>
        </pc:picChg>
        <pc:cxnChg chg="del">
          <ac:chgData name="Scott Walker" userId="4b1dfc2e-9410-4a64-bdbd-d13ad8477ace" providerId="ADAL" clId="{B8E5C3A0-40D4-4B86-A90B-3435B1D86754}" dt="2022-02-01T19:49:15.995" v="1026" actId="478"/>
          <ac:cxnSpMkLst>
            <pc:docMk/>
            <pc:sldMk cId="1492883960" sldId="293"/>
            <ac:cxnSpMk id="8" creationId="{4F79E9F0-E91A-4486-A55C-93BE4F2C891D}"/>
          </ac:cxnSpMkLst>
        </pc:cxnChg>
        <pc:cxnChg chg="del">
          <ac:chgData name="Scott Walker" userId="4b1dfc2e-9410-4a64-bdbd-d13ad8477ace" providerId="ADAL" clId="{B8E5C3A0-40D4-4B86-A90B-3435B1D86754}" dt="2022-02-01T19:49:16.620" v="1027" actId="478"/>
          <ac:cxnSpMkLst>
            <pc:docMk/>
            <pc:sldMk cId="1492883960" sldId="293"/>
            <ac:cxnSpMk id="11" creationId="{0915969E-7BC9-4A55-A83C-5CD2DD8F5C70}"/>
          </ac:cxnSpMkLst>
        </pc:cxnChg>
      </pc:sldChg>
      <pc:sldChg chg="addSp modSp new del mod modNotesTx">
        <pc:chgData name="Scott Walker" userId="4b1dfc2e-9410-4a64-bdbd-d13ad8477ace" providerId="ADAL" clId="{B8E5C3A0-40D4-4B86-A90B-3435B1D86754}" dt="2022-02-07T20:49:47.791" v="1327" actId="2696"/>
        <pc:sldMkLst>
          <pc:docMk/>
          <pc:sldMk cId="4132017238" sldId="294"/>
        </pc:sldMkLst>
        <pc:spChg chg="mod">
          <ac:chgData name="Scott Walker" userId="4b1dfc2e-9410-4a64-bdbd-d13ad8477ace" providerId="ADAL" clId="{B8E5C3A0-40D4-4B86-A90B-3435B1D86754}" dt="2022-02-07T19:52:07.078" v="1203"/>
          <ac:spMkLst>
            <pc:docMk/>
            <pc:sldMk cId="4132017238" sldId="294"/>
            <ac:spMk id="2" creationId="{E77275F0-54C8-4EB5-92E4-A23B63F448C1}"/>
          </ac:spMkLst>
        </pc:spChg>
        <pc:spChg chg="mod">
          <ac:chgData name="Scott Walker" userId="4b1dfc2e-9410-4a64-bdbd-d13ad8477ace" providerId="ADAL" clId="{B8E5C3A0-40D4-4B86-A90B-3435B1D86754}" dt="2022-02-07T19:53:08.642" v="1223" actId="6549"/>
          <ac:spMkLst>
            <pc:docMk/>
            <pc:sldMk cId="4132017238" sldId="294"/>
            <ac:spMk id="3" creationId="{00D70F17-8ED8-4FF7-B7F5-1D7F7D63D3E6}"/>
          </ac:spMkLst>
        </pc:spChg>
        <pc:picChg chg="add">
          <ac:chgData name="Scott Walker" userId="4b1dfc2e-9410-4a64-bdbd-d13ad8477ace" providerId="ADAL" clId="{B8E5C3A0-40D4-4B86-A90B-3435B1D86754}" dt="2022-02-07T20:29:04.057" v="1313" actId="22"/>
          <ac:picMkLst>
            <pc:docMk/>
            <pc:sldMk cId="4132017238" sldId="294"/>
            <ac:picMk id="5" creationId="{AEEF8AED-8531-493B-AC8A-8D2C61582242}"/>
          </ac:picMkLst>
        </pc:picChg>
      </pc:sldChg>
      <pc:sldChg chg="addSp modSp new mod setBg modAnim modNotesTx">
        <pc:chgData name="Scott Walker" userId="4b1dfc2e-9410-4a64-bdbd-d13ad8477ace" providerId="ADAL" clId="{B8E5C3A0-40D4-4B86-A90B-3435B1D86754}" dt="2022-02-07T20:09:53.318" v="1312"/>
        <pc:sldMkLst>
          <pc:docMk/>
          <pc:sldMk cId="1029727830" sldId="295"/>
        </pc:sldMkLst>
        <pc:spChg chg="mod">
          <ac:chgData name="Scott Walker" userId="4b1dfc2e-9410-4a64-bdbd-d13ad8477ace" providerId="ADAL" clId="{B8E5C3A0-40D4-4B86-A90B-3435B1D86754}" dt="2022-02-07T20:09:03.862" v="1306" actId="26606"/>
          <ac:spMkLst>
            <pc:docMk/>
            <pc:sldMk cId="1029727830" sldId="295"/>
            <ac:spMk id="2" creationId="{0A15A8AE-A85F-4E6E-A265-AEBF6EB8EDFD}"/>
          </ac:spMkLst>
        </pc:spChg>
        <pc:spChg chg="mod">
          <ac:chgData name="Scott Walker" userId="4b1dfc2e-9410-4a64-bdbd-d13ad8477ace" providerId="ADAL" clId="{B8E5C3A0-40D4-4B86-A90B-3435B1D86754}" dt="2022-02-07T20:09:03.862" v="1306" actId="26606"/>
          <ac:spMkLst>
            <pc:docMk/>
            <pc:sldMk cId="1029727830" sldId="295"/>
            <ac:spMk id="3" creationId="{592A2493-F4E2-49F7-B49B-18CC87FE6653}"/>
          </ac:spMkLst>
        </pc:spChg>
        <pc:spChg chg="add">
          <ac:chgData name="Scott Walker" userId="4b1dfc2e-9410-4a64-bdbd-d13ad8477ace" providerId="ADAL" clId="{B8E5C3A0-40D4-4B86-A90B-3435B1D86754}" dt="2022-02-07T20:09:03.862" v="1306" actId="26606"/>
          <ac:spMkLst>
            <pc:docMk/>
            <pc:sldMk cId="1029727830" sldId="295"/>
            <ac:spMk id="10" creationId="{2B566528-1B12-4246-9431-5C2D7D081168}"/>
          </ac:spMkLst>
        </pc:spChg>
        <pc:grpChg chg="add">
          <ac:chgData name="Scott Walker" userId="4b1dfc2e-9410-4a64-bdbd-d13ad8477ace" providerId="ADAL" clId="{B8E5C3A0-40D4-4B86-A90B-3435B1D86754}" dt="2022-02-07T20:09:03.862" v="1306" actId="26606"/>
          <ac:grpSpMkLst>
            <pc:docMk/>
            <pc:sldMk cId="1029727830" sldId="295"/>
            <ac:grpSpMk id="12" creationId="{828A5161-06F1-46CF-8AD7-844680A59E13}"/>
          </ac:grpSpMkLst>
        </pc:grpChg>
        <pc:grpChg chg="add">
          <ac:chgData name="Scott Walker" userId="4b1dfc2e-9410-4a64-bdbd-d13ad8477ace" providerId="ADAL" clId="{B8E5C3A0-40D4-4B86-A90B-3435B1D86754}" dt="2022-02-07T20:09:03.862" v="1306" actId="26606"/>
          <ac:grpSpMkLst>
            <pc:docMk/>
            <pc:sldMk cId="1029727830" sldId="295"/>
            <ac:grpSpMk id="16" creationId="{5995D10D-E9C9-47DB-AE7E-801FEF38F5C9}"/>
          </ac:grpSpMkLst>
        </pc:grpChg>
        <pc:picChg chg="add mod">
          <ac:chgData name="Scott Walker" userId="4b1dfc2e-9410-4a64-bdbd-d13ad8477ace" providerId="ADAL" clId="{B8E5C3A0-40D4-4B86-A90B-3435B1D86754}" dt="2022-02-07T20:09:03.862" v="1306" actId="26606"/>
          <ac:picMkLst>
            <pc:docMk/>
            <pc:sldMk cId="1029727830" sldId="295"/>
            <ac:picMk id="5" creationId="{766A6FAC-06DD-450A-9EA7-4EF9561567D7}"/>
          </ac:picMkLst>
        </pc:picChg>
        <pc:picChg chg="add mod">
          <ac:chgData name="Scott Walker" userId="4b1dfc2e-9410-4a64-bdbd-d13ad8477ace" providerId="ADAL" clId="{B8E5C3A0-40D4-4B86-A90B-3435B1D86754}" dt="2022-02-07T20:09:53.318" v="1312"/>
          <ac:picMkLst>
            <pc:docMk/>
            <pc:sldMk cId="1029727830" sldId="295"/>
            <ac:picMk id="6" creationId="{C1C0B684-0109-4774-9544-D683F5CD63D8}"/>
          </ac:picMkLst>
        </pc:picChg>
      </pc:sldChg>
      <pc:sldChg chg="addSp delSp modSp add mod delAnim modAnim modNotesTx">
        <pc:chgData name="Scott Walker" userId="4b1dfc2e-9410-4a64-bdbd-d13ad8477ace" providerId="ADAL" clId="{B8E5C3A0-40D4-4B86-A90B-3435B1D86754}" dt="2022-02-07T22:58:43.911" v="1594"/>
        <pc:sldMkLst>
          <pc:docMk/>
          <pc:sldMk cId="1393615795" sldId="296"/>
        </pc:sldMkLst>
        <pc:spChg chg="mod">
          <ac:chgData name="Scott Walker" userId="4b1dfc2e-9410-4a64-bdbd-d13ad8477ace" providerId="ADAL" clId="{B8E5C3A0-40D4-4B86-A90B-3435B1D86754}" dt="2022-02-07T20:41:13.210" v="1315"/>
          <ac:spMkLst>
            <pc:docMk/>
            <pc:sldMk cId="1393615795" sldId="296"/>
            <ac:spMk id="2" creationId="{6C14332B-4F7B-4E25-AF89-4042EF85EE41}"/>
          </ac:spMkLst>
        </pc:spChg>
        <pc:spChg chg="mod">
          <ac:chgData name="Scott Walker" userId="4b1dfc2e-9410-4a64-bdbd-d13ad8477ace" providerId="ADAL" clId="{B8E5C3A0-40D4-4B86-A90B-3435B1D86754}" dt="2022-02-07T20:44:10.122" v="1316"/>
          <ac:spMkLst>
            <pc:docMk/>
            <pc:sldMk cId="1393615795" sldId="296"/>
            <ac:spMk id="3" creationId="{F6007847-3FDF-4812-AE58-7AFC3038F556}"/>
          </ac:spMkLst>
        </pc:spChg>
        <pc:picChg chg="del">
          <ac:chgData name="Scott Walker" userId="4b1dfc2e-9410-4a64-bdbd-d13ad8477ace" providerId="ADAL" clId="{B8E5C3A0-40D4-4B86-A90B-3435B1D86754}" dt="2022-02-07T20:44:17.708" v="1317" actId="478"/>
          <ac:picMkLst>
            <pc:docMk/>
            <pc:sldMk cId="1393615795" sldId="296"/>
            <ac:picMk id="4" creationId="{2FBD7820-62C5-4EED-AAD3-78E578185A23}"/>
          </ac:picMkLst>
        </pc:picChg>
        <pc:picChg chg="add mod">
          <ac:chgData name="Scott Walker" userId="4b1dfc2e-9410-4a64-bdbd-d13ad8477ace" providerId="ADAL" clId="{B8E5C3A0-40D4-4B86-A90B-3435B1D86754}" dt="2022-02-07T20:48:48.600" v="1324"/>
          <ac:picMkLst>
            <pc:docMk/>
            <pc:sldMk cId="1393615795" sldId="296"/>
            <ac:picMk id="5" creationId="{76424D4E-96B5-4185-B5EB-0472E4CCD0EE}"/>
          </ac:picMkLst>
        </pc:picChg>
        <pc:picChg chg="add mod">
          <ac:chgData name="Scott Walker" userId="4b1dfc2e-9410-4a64-bdbd-d13ad8477ace" providerId="ADAL" clId="{B8E5C3A0-40D4-4B86-A90B-3435B1D86754}" dt="2022-02-07T20:44:31.104" v="1320" actId="1076"/>
          <ac:picMkLst>
            <pc:docMk/>
            <pc:sldMk cId="1393615795" sldId="296"/>
            <ac:picMk id="13" creationId="{21F90B0A-1594-4A94-AF3D-E762427CD1AF}"/>
          </ac:picMkLst>
        </pc:picChg>
        <pc:picChg chg="del">
          <ac:chgData name="Scott Walker" userId="4b1dfc2e-9410-4a64-bdbd-d13ad8477ace" providerId="ADAL" clId="{B8E5C3A0-40D4-4B86-A90B-3435B1D86754}" dt="2022-02-07T20:44:22.400" v="1318" actId="478"/>
          <ac:picMkLst>
            <pc:docMk/>
            <pc:sldMk cId="1393615795" sldId="296"/>
            <ac:picMk id="1026" creationId="{2A44ACA5-18C2-42BE-83D6-C35DBA07E68A}"/>
          </ac:picMkLst>
        </pc:picChg>
      </pc:sldChg>
      <pc:sldChg chg="addSp delSp modSp new del mod setBg modClrScheme chgLayout">
        <pc:chgData name="Scott Walker" userId="4b1dfc2e-9410-4a64-bdbd-d13ad8477ace" providerId="ADAL" clId="{B8E5C3A0-40D4-4B86-A90B-3435B1D86754}" dt="2022-02-07T20:51:22.094" v="1333" actId="2696"/>
        <pc:sldMkLst>
          <pc:docMk/>
          <pc:sldMk cId="348843272" sldId="297"/>
        </pc:sldMkLst>
        <pc:spChg chg="del mod ord">
          <ac:chgData name="Scott Walker" userId="4b1dfc2e-9410-4a64-bdbd-d13ad8477ace" providerId="ADAL" clId="{B8E5C3A0-40D4-4B86-A90B-3435B1D86754}" dt="2022-02-07T20:50:55.087" v="1331" actId="700"/>
          <ac:spMkLst>
            <pc:docMk/>
            <pc:sldMk cId="348843272" sldId="297"/>
            <ac:spMk id="2" creationId="{B74CBEBF-021B-4036-A459-C34A031B0ECF}"/>
          </ac:spMkLst>
        </pc:spChg>
        <pc:spChg chg="del mod ord">
          <ac:chgData name="Scott Walker" userId="4b1dfc2e-9410-4a64-bdbd-d13ad8477ace" providerId="ADAL" clId="{B8E5C3A0-40D4-4B86-A90B-3435B1D86754}" dt="2022-02-07T20:50:55.087" v="1331" actId="700"/>
          <ac:spMkLst>
            <pc:docMk/>
            <pc:sldMk cId="348843272" sldId="297"/>
            <ac:spMk id="3" creationId="{A5B6B6B0-CD39-4DF0-B45F-8F877599271B}"/>
          </ac:spMkLst>
        </pc:spChg>
        <pc:spChg chg="add mod ord">
          <ac:chgData name="Scott Walker" userId="4b1dfc2e-9410-4a64-bdbd-d13ad8477ace" providerId="ADAL" clId="{B8E5C3A0-40D4-4B86-A90B-3435B1D86754}" dt="2022-02-07T20:51:03.437" v="1332" actId="26606"/>
          <ac:spMkLst>
            <pc:docMk/>
            <pc:sldMk cId="348843272" sldId="297"/>
            <ac:spMk id="4" creationId="{E0F55D2D-F301-430D-8733-19947179BF78}"/>
          </ac:spMkLst>
        </pc:spChg>
        <pc:spChg chg="add mod ord">
          <ac:chgData name="Scott Walker" userId="4b1dfc2e-9410-4a64-bdbd-d13ad8477ace" providerId="ADAL" clId="{B8E5C3A0-40D4-4B86-A90B-3435B1D86754}" dt="2022-02-07T20:51:03.437" v="1332" actId="26606"/>
          <ac:spMkLst>
            <pc:docMk/>
            <pc:sldMk cId="348843272" sldId="297"/>
            <ac:spMk id="5" creationId="{717BD868-217B-48D2-8B35-9933F793D6B5}"/>
          </ac:spMkLst>
        </pc:spChg>
        <pc:spChg chg="add del mod ord">
          <ac:chgData name="Scott Walker" userId="4b1dfc2e-9410-4a64-bdbd-d13ad8477ace" providerId="ADAL" clId="{B8E5C3A0-40D4-4B86-A90B-3435B1D86754}" dt="2022-02-07T20:51:03.437" v="1332" actId="26606"/>
          <ac:spMkLst>
            <pc:docMk/>
            <pc:sldMk cId="348843272" sldId="297"/>
            <ac:spMk id="6" creationId="{9DB9602B-2D72-41DD-8622-119423013AC8}"/>
          </ac:spMkLst>
        </pc:spChg>
        <pc:spChg chg="add">
          <ac:chgData name="Scott Walker" userId="4b1dfc2e-9410-4a64-bdbd-d13ad8477ace" providerId="ADAL" clId="{B8E5C3A0-40D4-4B86-A90B-3435B1D86754}" dt="2022-02-07T20:51:03.437" v="1332" actId="26606"/>
          <ac:spMkLst>
            <pc:docMk/>
            <pc:sldMk cId="348843272" sldId="297"/>
            <ac:spMk id="11" creationId="{2B566528-1B12-4246-9431-5C2D7D081168}"/>
          </ac:spMkLst>
        </pc:spChg>
        <pc:spChg chg="add">
          <ac:chgData name="Scott Walker" userId="4b1dfc2e-9410-4a64-bdbd-d13ad8477ace" providerId="ADAL" clId="{B8E5C3A0-40D4-4B86-A90B-3435B1D86754}" dt="2022-02-07T20:51:03.437" v="1332" actId="26606"/>
          <ac:spMkLst>
            <pc:docMk/>
            <pc:sldMk cId="348843272" sldId="297"/>
            <ac:spMk id="13" creationId="{2E80C965-DB6D-4F81-9E9E-B027384D0BD6}"/>
          </ac:spMkLst>
        </pc:spChg>
        <pc:spChg chg="add">
          <ac:chgData name="Scott Walker" userId="4b1dfc2e-9410-4a64-bdbd-d13ad8477ace" providerId="ADAL" clId="{B8E5C3A0-40D4-4B86-A90B-3435B1D86754}" dt="2022-02-07T20:51:03.437" v="1332" actId="26606"/>
          <ac:spMkLst>
            <pc:docMk/>
            <pc:sldMk cId="348843272" sldId="297"/>
            <ac:spMk id="15" creationId="{A580F890-B085-4E95-96AA-55AEBEC5CE6E}"/>
          </ac:spMkLst>
        </pc:spChg>
        <pc:spChg chg="add">
          <ac:chgData name="Scott Walker" userId="4b1dfc2e-9410-4a64-bdbd-d13ad8477ace" providerId="ADAL" clId="{B8E5C3A0-40D4-4B86-A90B-3435B1D86754}" dt="2022-02-07T20:51:03.437" v="1332" actId="26606"/>
          <ac:spMkLst>
            <pc:docMk/>
            <pc:sldMk cId="348843272" sldId="297"/>
            <ac:spMk id="17" creationId="{D3F51FEB-38FB-4F6C-9F7B-2F2AFAB65463}"/>
          </ac:spMkLst>
        </pc:spChg>
        <pc:spChg chg="add">
          <ac:chgData name="Scott Walker" userId="4b1dfc2e-9410-4a64-bdbd-d13ad8477ace" providerId="ADAL" clId="{B8E5C3A0-40D4-4B86-A90B-3435B1D86754}" dt="2022-02-07T20:51:03.437" v="1332" actId="26606"/>
          <ac:spMkLst>
            <pc:docMk/>
            <pc:sldMk cId="348843272" sldId="297"/>
            <ac:spMk id="19" creationId="{1E547BA6-BAE0-43BB-A7CA-60F69CE252F0}"/>
          </ac:spMkLst>
        </pc:spChg>
      </pc:sldChg>
      <pc:sldChg chg="addSp delSp modSp new del mod setBg modClrScheme chgLayout modNotesTx">
        <pc:chgData name="Scott Walker" userId="4b1dfc2e-9410-4a64-bdbd-d13ad8477ace" providerId="ADAL" clId="{B8E5C3A0-40D4-4B86-A90B-3435B1D86754}" dt="2022-02-07T21:05:59.929" v="1369" actId="2696"/>
        <pc:sldMkLst>
          <pc:docMk/>
          <pc:sldMk cId="1207321941" sldId="297"/>
        </pc:sldMkLst>
        <pc:spChg chg="del mod ord">
          <ac:chgData name="Scott Walker" userId="4b1dfc2e-9410-4a64-bdbd-d13ad8477ace" providerId="ADAL" clId="{B8E5C3A0-40D4-4B86-A90B-3435B1D86754}" dt="2022-02-07T20:51:29.133" v="1335" actId="700"/>
          <ac:spMkLst>
            <pc:docMk/>
            <pc:sldMk cId="1207321941" sldId="297"/>
            <ac:spMk id="2" creationId="{3712D624-7716-49DF-B82D-68B4DED07674}"/>
          </ac:spMkLst>
        </pc:spChg>
        <pc:spChg chg="del mod ord">
          <ac:chgData name="Scott Walker" userId="4b1dfc2e-9410-4a64-bdbd-d13ad8477ace" providerId="ADAL" clId="{B8E5C3A0-40D4-4B86-A90B-3435B1D86754}" dt="2022-02-07T20:51:29.133" v="1335" actId="700"/>
          <ac:spMkLst>
            <pc:docMk/>
            <pc:sldMk cId="1207321941" sldId="297"/>
            <ac:spMk id="3" creationId="{AE8A89F1-0B34-4712-886D-AC5F09BE9289}"/>
          </ac:spMkLst>
        </pc:spChg>
        <pc:spChg chg="add mod ord">
          <ac:chgData name="Scott Walker" userId="4b1dfc2e-9410-4a64-bdbd-d13ad8477ace" providerId="ADAL" clId="{B8E5C3A0-40D4-4B86-A90B-3435B1D86754}" dt="2022-02-07T20:56:43.635" v="1363"/>
          <ac:spMkLst>
            <pc:docMk/>
            <pc:sldMk cId="1207321941" sldId="297"/>
            <ac:spMk id="4" creationId="{33AB03DE-0330-4B3A-967F-7C25E3F2C51F}"/>
          </ac:spMkLst>
        </pc:spChg>
        <pc:spChg chg="add del mod ord">
          <ac:chgData name="Scott Walker" userId="4b1dfc2e-9410-4a64-bdbd-d13ad8477ace" providerId="ADAL" clId="{B8E5C3A0-40D4-4B86-A90B-3435B1D86754}" dt="2022-02-07T20:56:43.635" v="1363"/>
          <ac:spMkLst>
            <pc:docMk/>
            <pc:sldMk cId="1207321941" sldId="297"/>
            <ac:spMk id="5" creationId="{A418ED81-BE4E-4D80-BD2E-CFB73553F166}"/>
          </ac:spMkLst>
        </pc:spChg>
        <pc:spChg chg="add del mod ord">
          <ac:chgData name="Scott Walker" userId="4b1dfc2e-9410-4a64-bdbd-d13ad8477ace" providerId="ADAL" clId="{B8E5C3A0-40D4-4B86-A90B-3435B1D86754}" dt="2022-02-07T20:54:37.226" v="1355" actId="478"/>
          <ac:spMkLst>
            <pc:docMk/>
            <pc:sldMk cId="1207321941" sldId="297"/>
            <ac:spMk id="6" creationId="{7CE4125B-F17C-48FA-9F42-25E95FF61323}"/>
          </ac:spMkLst>
        </pc:spChg>
        <pc:spChg chg="add del mod">
          <ac:chgData name="Scott Walker" userId="4b1dfc2e-9410-4a64-bdbd-d13ad8477ace" providerId="ADAL" clId="{B8E5C3A0-40D4-4B86-A90B-3435B1D86754}" dt="2022-02-07T20:54:01.137" v="1348" actId="478"/>
          <ac:spMkLst>
            <pc:docMk/>
            <pc:sldMk cId="1207321941" sldId="297"/>
            <ac:spMk id="7" creationId="{DAF29A64-6F6D-4245-86E4-630AC3465DDB}"/>
          </ac:spMkLst>
        </pc:spChg>
        <pc:spChg chg="add mod ord">
          <ac:chgData name="Scott Walker" userId="4b1dfc2e-9410-4a64-bdbd-d13ad8477ace" providerId="ADAL" clId="{B8E5C3A0-40D4-4B86-A90B-3435B1D86754}" dt="2022-02-07T20:56:43.635" v="1363"/>
          <ac:spMkLst>
            <pc:docMk/>
            <pc:sldMk cId="1207321941" sldId="297"/>
            <ac:spMk id="10" creationId="{303979F0-8197-4DDF-9B65-CCDAB6E82644}"/>
          </ac:spMkLst>
        </pc:spChg>
        <pc:picChg chg="add del mod">
          <ac:chgData name="Scott Walker" userId="4b1dfc2e-9410-4a64-bdbd-d13ad8477ace" providerId="ADAL" clId="{B8E5C3A0-40D4-4B86-A90B-3435B1D86754}" dt="2022-02-07T20:54:25.330" v="1354" actId="931"/>
          <ac:picMkLst>
            <pc:docMk/>
            <pc:sldMk cId="1207321941" sldId="297"/>
            <ac:picMk id="9" creationId="{B26C3373-4BEE-42E7-84E7-24D82A79E8CF}"/>
          </ac:picMkLst>
        </pc:picChg>
        <pc:picChg chg="add del mod">
          <ac:chgData name="Scott Walker" userId="4b1dfc2e-9410-4a64-bdbd-d13ad8477ace" providerId="ADAL" clId="{B8E5C3A0-40D4-4B86-A90B-3435B1D86754}" dt="2022-02-07T20:54:05.579" v="1349" actId="478"/>
          <ac:picMkLst>
            <pc:docMk/>
            <pc:sldMk cId="1207321941" sldId="297"/>
            <ac:picMk id="2050" creationId="{EF558C45-9EC3-4727-8C66-11B253303C79}"/>
          </ac:picMkLst>
        </pc:picChg>
        <pc:picChg chg="add del">
          <ac:chgData name="Scott Walker" userId="4b1dfc2e-9410-4a64-bdbd-d13ad8477ace" providerId="ADAL" clId="{B8E5C3A0-40D4-4B86-A90B-3435B1D86754}" dt="2022-02-07T20:55:07.382" v="1357" actId="478"/>
          <ac:picMkLst>
            <pc:docMk/>
            <pc:sldMk cId="1207321941" sldId="297"/>
            <ac:picMk id="2052" creationId="{521A1F21-FF3E-4D65-93C6-983E8F2FC747}"/>
          </ac:picMkLst>
        </pc:picChg>
      </pc:sldChg>
      <pc:sldChg chg="new del">
        <pc:chgData name="Scott Walker" userId="4b1dfc2e-9410-4a64-bdbd-d13ad8477ace" providerId="ADAL" clId="{B8E5C3A0-40D4-4B86-A90B-3435B1D86754}" dt="2022-02-07T20:50:39.639" v="1329" actId="2696"/>
        <pc:sldMkLst>
          <pc:docMk/>
          <pc:sldMk cId="2717869045" sldId="297"/>
        </pc:sldMkLst>
      </pc:sldChg>
      <pc:sldChg chg="new del">
        <pc:chgData name="Scott Walker" userId="4b1dfc2e-9410-4a64-bdbd-d13ad8477ace" providerId="ADAL" clId="{B8E5C3A0-40D4-4B86-A90B-3435B1D86754}" dt="2022-02-07T21:03:09.929" v="1364" actId="2696"/>
        <pc:sldMkLst>
          <pc:docMk/>
          <pc:sldMk cId="132163561" sldId="298"/>
        </pc:sldMkLst>
      </pc:sldChg>
      <pc:sldChg chg="addSp delSp modSp add mod delAnim modAnim modNotesTx">
        <pc:chgData name="Scott Walker" userId="4b1dfc2e-9410-4a64-bdbd-d13ad8477ace" providerId="ADAL" clId="{B8E5C3A0-40D4-4B86-A90B-3435B1D86754}" dt="2022-02-07T22:59:08.074" v="1595"/>
        <pc:sldMkLst>
          <pc:docMk/>
          <pc:sldMk cId="3102093769" sldId="298"/>
        </pc:sldMkLst>
        <pc:spChg chg="mod">
          <ac:chgData name="Scott Walker" userId="4b1dfc2e-9410-4a64-bdbd-d13ad8477ace" providerId="ADAL" clId="{B8E5C3A0-40D4-4B86-A90B-3435B1D86754}" dt="2022-02-07T21:05:41.220" v="1367"/>
          <ac:spMkLst>
            <pc:docMk/>
            <pc:sldMk cId="3102093769" sldId="298"/>
            <ac:spMk id="2" creationId="{0A15A8AE-A85F-4E6E-A265-AEBF6EB8EDFD}"/>
          </ac:spMkLst>
        </pc:spChg>
        <pc:spChg chg="mod">
          <ac:chgData name="Scott Walker" userId="4b1dfc2e-9410-4a64-bdbd-d13ad8477ace" providerId="ADAL" clId="{B8E5C3A0-40D4-4B86-A90B-3435B1D86754}" dt="2022-02-07T21:08:11.768" v="1385" actId="14100"/>
          <ac:spMkLst>
            <pc:docMk/>
            <pc:sldMk cId="3102093769" sldId="298"/>
            <ac:spMk id="3" creationId="{592A2493-F4E2-49F7-B49B-18CC87FE6653}"/>
          </ac:spMkLst>
        </pc:spChg>
        <pc:spChg chg="add del">
          <ac:chgData name="Scott Walker" userId="4b1dfc2e-9410-4a64-bdbd-d13ad8477ace" providerId="ADAL" clId="{B8E5C3A0-40D4-4B86-A90B-3435B1D86754}" dt="2022-02-07T21:06:20.163" v="1372" actId="478"/>
          <ac:spMkLst>
            <pc:docMk/>
            <pc:sldMk cId="3102093769" sldId="298"/>
            <ac:spMk id="15" creationId="{50CCAAB1-11CB-4F37-8898-8E69FAB9040D}"/>
          </ac:spMkLst>
        </pc:spChg>
        <pc:picChg chg="del">
          <ac:chgData name="Scott Walker" userId="4b1dfc2e-9410-4a64-bdbd-d13ad8477ace" providerId="ADAL" clId="{B8E5C3A0-40D4-4B86-A90B-3435B1D86754}" dt="2022-02-07T21:06:06.233" v="1370" actId="478"/>
          <ac:picMkLst>
            <pc:docMk/>
            <pc:sldMk cId="3102093769" sldId="298"/>
            <ac:picMk id="5" creationId="{766A6FAC-06DD-450A-9EA7-4EF9561567D7}"/>
          </ac:picMkLst>
        </pc:picChg>
        <pc:picChg chg="del">
          <ac:chgData name="Scott Walker" userId="4b1dfc2e-9410-4a64-bdbd-d13ad8477ace" providerId="ADAL" clId="{B8E5C3A0-40D4-4B86-A90B-3435B1D86754}" dt="2022-02-07T21:05:30.501" v="1366" actId="478"/>
          <ac:picMkLst>
            <pc:docMk/>
            <pc:sldMk cId="3102093769" sldId="298"/>
            <ac:picMk id="6" creationId="{C1C0B684-0109-4774-9544-D683F5CD63D8}"/>
          </ac:picMkLst>
        </pc:picChg>
        <pc:picChg chg="add del mod">
          <ac:chgData name="Scott Walker" userId="4b1dfc2e-9410-4a64-bdbd-d13ad8477ace" providerId="ADAL" clId="{B8E5C3A0-40D4-4B86-A90B-3435B1D86754}" dt="2022-02-07T22:46:16.868" v="1584" actId="478"/>
          <ac:picMkLst>
            <pc:docMk/>
            <pc:sldMk cId="3102093769" sldId="298"/>
            <ac:picMk id="7" creationId="{56B7B7FD-5AFC-493B-A025-46773E4A8B6F}"/>
          </ac:picMkLst>
        </pc:picChg>
        <pc:picChg chg="add mod">
          <ac:chgData name="Scott Walker" userId="4b1dfc2e-9410-4a64-bdbd-d13ad8477ace" providerId="ADAL" clId="{B8E5C3A0-40D4-4B86-A90B-3435B1D86754}" dt="2022-02-07T22:46:55.123" v="1588"/>
          <ac:picMkLst>
            <pc:docMk/>
            <pc:sldMk cId="3102093769" sldId="298"/>
            <ac:picMk id="8" creationId="{C4DC70E6-BCD3-4C77-BABC-CAE516384B11}"/>
          </ac:picMkLst>
        </pc:picChg>
        <pc:picChg chg="add mod">
          <ac:chgData name="Scott Walker" userId="4b1dfc2e-9410-4a64-bdbd-d13ad8477ace" providerId="ADAL" clId="{B8E5C3A0-40D4-4B86-A90B-3435B1D86754}" dt="2022-02-07T21:08:07.918" v="1384" actId="1076"/>
          <ac:picMkLst>
            <pc:docMk/>
            <pc:sldMk cId="3102093769" sldId="298"/>
            <ac:picMk id="4098" creationId="{F1D77121-6643-48D2-A7A9-07E0EFD519F0}"/>
          </ac:picMkLst>
        </pc:picChg>
      </pc:sldChg>
      <pc:sldChg chg="addSp modSp new mod setBg">
        <pc:chgData name="Scott Walker" userId="4b1dfc2e-9410-4a64-bdbd-d13ad8477ace" providerId="ADAL" clId="{B8E5C3A0-40D4-4B86-A90B-3435B1D86754}" dt="2022-02-07T21:14:19.151" v="1394" actId="1076"/>
        <pc:sldMkLst>
          <pc:docMk/>
          <pc:sldMk cId="4166376796" sldId="299"/>
        </pc:sldMkLst>
        <pc:spChg chg="mod">
          <ac:chgData name="Scott Walker" userId="4b1dfc2e-9410-4a64-bdbd-d13ad8477ace" providerId="ADAL" clId="{B8E5C3A0-40D4-4B86-A90B-3435B1D86754}" dt="2022-02-07T21:12:34.338" v="1390"/>
          <ac:spMkLst>
            <pc:docMk/>
            <pc:sldMk cId="4166376796" sldId="299"/>
            <ac:spMk id="2" creationId="{21F04A8A-15C0-477F-8D21-9DE584F86405}"/>
          </ac:spMkLst>
        </pc:spChg>
        <pc:spChg chg="mod">
          <ac:chgData name="Scott Walker" userId="4b1dfc2e-9410-4a64-bdbd-d13ad8477ace" providerId="ADAL" clId="{B8E5C3A0-40D4-4B86-A90B-3435B1D86754}" dt="2022-02-07T21:12:19.178" v="1389" actId="15"/>
          <ac:spMkLst>
            <pc:docMk/>
            <pc:sldMk cId="4166376796" sldId="299"/>
            <ac:spMk id="3" creationId="{778B7B9F-96DC-4BBF-8DEC-54D3B3375ECF}"/>
          </ac:spMkLst>
        </pc:spChg>
        <pc:spChg chg="add">
          <ac:chgData name="Scott Walker" userId="4b1dfc2e-9410-4a64-bdbd-d13ad8477ace" providerId="ADAL" clId="{B8E5C3A0-40D4-4B86-A90B-3435B1D86754}" dt="2022-02-07T21:11:59.086" v="1387" actId="26606"/>
          <ac:spMkLst>
            <pc:docMk/>
            <pc:sldMk cId="4166376796" sldId="299"/>
            <ac:spMk id="8" creationId="{2B566528-1B12-4246-9431-5C2D7D081168}"/>
          </ac:spMkLst>
        </pc:spChg>
        <pc:spChg chg="add">
          <ac:chgData name="Scott Walker" userId="4b1dfc2e-9410-4a64-bdbd-d13ad8477ace" providerId="ADAL" clId="{B8E5C3A0-40D4-4B86-A90B-3435B1D86754}" dt="2022-02-07T21:11:59.086" v="1387" actId="26606"/>
          <ac:spMkLst>
            <pc:docMk/>
            <pc:sldMk cId="4166376796" sldId="299"/>
            <ac:spMk id="10" creationId="{2E80C965-DB6D-4F81-9E9E-B027384D0BD6}"/>
          </ac:spMkLst>
        </pc:spChg>
        <pc:spChg chg="add">
          <ac:chgData name="Scott Walker" userId="4b1dfc2e-9410-4a64-bdbd-d13ad8477ace" providerId="ADAL" clId="{B8E5C3A0-40D4-4B86-A90B-3435B1D86754}" dt="2022-02-07T21:11:59.086" v="1387" actId="26606"/>
          <ac:spMkLst>
            <pc:docMk/>
            <pc:sldMk cId="4166376796" sldId="299"/>
            <ac:spMk id="12" creationId="{A580F890-B085-4E95-96AA-55AEBEC5CE6E}"/>
          </ac:spMkLst>
        </pc:spChg>
        <pc:spChg chg="add">
          <ac:chgData name="Scott Walker" userId="4b1dfc2e-9410-4a64-bdbd-d13ad8477ace" providerId="ADAL" clId="{B8E5C3A0-40D4-4B86-A90B-3435B1D86754}" dt="2022-02-07T21:11:59.086" v="1387" actId="26606"/>
          <ac:spMkLst>
            <pc:docMk/>
            <pc:sldMk cId="4166376796" sldId="299"/>
            <ac:spMk id="14" creationId="{D3F51FEB-38FB-4F6C-9F7B-2F2AFAB65463}"/>
          </ac:spMkLst>
        </pc:spChg>
        <pc:spChg chg="add">
          <ac:chgData name="Scott Walker" userId="4b1dfc2e-9410-4a64-bdbd-d13ad8477ace" providerId="ADAL" clId="{B8E5C3A0-40D4-4B86-A90B-3435B1D86754}" dt="2022-02-07T21:11:59.086" v="1387" actId="26606"/>
          <ac:spMkLst>
            <pc:docMk/>
            <pc:sldMk cId="4166376796" sldId="299"/>
            <ac:spMk id="16" creationId="{1E547BA6-BAE0-43BB-A7CA-60F69CE252F0}"/>
          </ac:spMkLst>
        </pc:spChg>
        <pc:picChg chg="add mod">
          <ac:chgData name="Scott Walker" userId="4b1dfc2e-9410-4a64-bdbd-d13ad8477ace" providerId="ADAL" clId="{B8E5C3A0-40D4-4B86-A90B-3435B1D86754}" dt="2022-02-07T21:14:19.151" v="1394" actId="1076"/>
          <ac:picMkLst>
            <pc:docMk/>
            <pc:sldMk cId="4166376796" sldId="299"/>
            <ac:picMk id="5" creationId="{FA8B9267-698C-42D0-902F-C56E8BF764AC}"/>
          </ac:picMkLst>
        </pc:picChg>
      </pc:sldChg>
      <pc:sldChg chg="del">
        <pc:chgData name="Scott Walker" userId="4b1dfc2e-9410-4a64-bdbd-d13ad8477ace" providerId="ADAL" clId="{B8E5C3A0-40D4-4B86-A90B-3435B1D86754}" dt="2022-02-01T17:37:47.032" v="0" actId="47"/>
        <pc:sldMkLst>
          <pc:docMk/>
          <pc:sldMk cId="1734813396" sldId="300"/>
        </pc:sldMkLst>
      </pc:sldChg>
      <pc:sldChg chg="addSp delSp modSp new mod setBg modAnim modNotesTx">
        <pc:chgData name="Scott Walker" userId="4b1dfc2e-9410-4a64-bdbd-d13ad8477ace" providerId="ADAL" clId="{B8E5C3A0-40D4-4B86-A90B-3435B1D86754}" dt="2022-02-07T21:29:38.125" v="1459" actId="6549"/>
        <pc:sldMkLst>
          <pc:docMk/>
          <pc:sldMk cId="2386395707" sldId="300"/>
        </pc:sldMkLst>
        <pc:spChg chg="mod">
          <ac:chgData name="Scott Walker" userId="4b1dfc2e-9410-4a64-bdbd-d13ad8477ace" providerId="ADAL" clId="{B8E5C3A0-40D4-4B86-A90B-3435B1D86754}" dt="2022-02-07T21:25:26.279" v="1448" actId="20577"/>
          <ac:spMkLst>
            <pc:docMk/>
            <pc:sldMk cId="2386395707" sldId="300"/>
            <ac:spMk id="2" creationId="{E8AC8E35-A5EC-4344-B44A-0D2602C0F6A9}"/>
          </ac:spMkLst>
        </pc:spChg>
        <pc:spChg chg="mod">
          <ac:chgData name="Scott Walker" userId="4b1dfc2e-9410-4a64-bdbd-d13ad8477ace" providerId="ADAL" clId="{B8E5C3A0-40D4-4B86-A90B-3435B1D86754}" dt="2022-02-07T21:29:38.125" v="1459" actId="6549"/>
          <ac:spMkLst>
            <pc:docMk/>
            <pc:sldMk cId="2386395707" sldId="300"/>
            <ac:spMk id="3" creationId="{ED853212-1BCD-497B-933E-D01D4761AF5C}"/>
          </ac:spMkLst>
        </pc:spChg>
        <pc:spChg chg="add del">
          <ac:chgData name="Scott Walker" userId="4b1dfc2e-9410-4a64-bdbd-d13ad8477ace" providerId="ADAL" clId="{B8E5C3A0-40D4-4B86-A90B-3435B1D86754}" dt="2022-02-07T21:26:46.919" v="1451" actId="26606"/>
          <ac:spMkLst>
            <pc:docMk/>
            <pc:sldMk cId="2386395707" sldId="300"/>
            <ac:spMk id="8" creationId="{2B566528-1B12-4246-9431-5C2D7D081168}"/>
          </ac:spMkLst>
        </pc:spChg>
        <pc:spChg chg="add del">
          <ac:chgData name="Scott Walker" userId="4b1dfc2e-9410-4a64-bdbd-d13ad8477ace" providerId="ADAL" clId="{B8E5C3A0-40D4-4B86-A90B-3435B1D86754}" dt="2022-02-07T21:26:46.919" v="1451" actId="26606"/>
          <ac:spMkLst>
            <pc:docMk/>
            <pc:sldMk cId="2386395707" sldId="300"/>
            <ac:spMk id="10" creationId="{2E80C965-DB6D-4F81-9E9E-B027384D0BD6}"/>
          </ac:spMkLst>
        </pc:spChg>
        <pc:spChg chg="add del">
          <ac:chgData name="Scott Walker" userId="4b1dfc2e-9410-4a64-bdbd-d13ad8477ace" providerId="ADAL" clId="{B8E5C3A0-40D4-4B86-A90B-3435B1D86754}" dt="2022-02-07T21:26:46.919" v="1451" actId="26606"/>
          <ac:spMkLst>
            <pc:docMk/>
            <pc:sldMk cId="2386395707" sldId="300"/>
            <ac:spMk id="12" creationId="{A580F890-B085-4E95-96AA-55AEBEC5CE6E}"/>
          </ac:spMkLst>
        </pc:spChg>
        <pc:spChg chg="add del">
          <ac:chgData name="Scott Walker" userId="4b1dfc2e-9410-4a64-bdbd-d13ad8477ace" providerId="ADAL" clId="{B8E5C3A0-40D4-4B86-A90B-3435B1D86754}" dt="2022-02-07T21:26:46.919" v="1451" actId="26606"/>
          <ac:spMkLst>
            <pc:docMk/>
            <pc:sldMk cId="2386395707" sldId="300"/>
            <ac:spMk id="14" creationId="{D3F51FEB-38FB-4F6C-9F7B-2F2AFAB65463}"/>
          </ac:spMkLst>
        </pc:spChg>
        <pc:spChg chg="add del">
          <ac:chgData name="Scott Walker" userId="4b1dfc2e-9410-4a64-bdbd-d13ad8477ace" providerId="ADAL" clId="{B8E5C3A0-40D4-4B86-A90B-3435B1D86754}" dt="2022-02-07T21:26:46.919" v="1451" actId="26606"/>
          <ac:spMkLst>
            <pc:docMk/>
            <pc:sldMk cId="2386395707" sldId="300"/>
            <ac:spMk id="16" creationId="{1E547BA6-BAE0-43BB-A7CA-60F69CE252F0}"/>
          </ac:spMkLst>
        </pc:spChg>
        <pc:spChg chg="add">
          <ac:chgData name="Scott Walker" userId="4b1dfc2e-9410-4a64-bdbd-d13ad8477ace" providerId="ADAL" clId="{B8E5C3A0-40D4-4B86-A90B-3435B1D86754}" dt="2022-02-07T21:26:46.919" v="1451" actId="26606"/>
          <ac:spMkLst>
            <pc:docMk/>
            <pc:sldMk cId="2386395707" sldId="300"/>
            <ac:spMk id="21" creationId="{2B566528-1B12-4246-9431-5C2D7D081168}"/>
          </ac:spMkLst>
        </pc:spChg>
        <pc:grpChg chg="add">
          <ac:chgData name="Scott Walker" userId="4b1dfc2e-9410-4a64-bdbd-d13ad8477ace" providerId="ADAL" clId="{B8E5C3A0-40D4-4B86-A90B-3435B1D86754}" dt="2022-02-07T21:26:46.919" v="1451" actId="26606"/>
          <ac:grpSpMkLst>
            <pc:docMk/>
            <pc:sldMk cId="2386395707" sldId="300"/>
            <ac:grpSpMk id="23" creationId="{828A5161-06F1-46CF-8AD7-844680A59E13}"/>
          </ac:grpSpMkLst>
        </pc:grpChg>
        <pc:grpChg chg="add">
          <ac:chgData name="Scott Walker" userId="4b1dfc2e-9410-4a64-bdbd-d13ad8477ace" providerId="ADAL" clId="{B8E5C3A0-40D4-4B86-A90B-3435B1D86754}" dt="2022-02-07T21:26:46.919" v="1451" actId="26606"/>
          <ac:grpSpMkLst>
            <pc:docMk/>
            <pc:sldMk cId="2386395707" sldId="300"/>
            <ac:grpSpMk id="27" creationId="{5995D10D-E9C9-47DB-AE7E-801FEF38F5C9}"/>
          </ac:grpSpMkLst>
        </pc:grpChg>
        <pc:picChg chg="add mod">
          <ac:chgData name="Scott Walker" userId="4b1dfc2e-9410-4a64-bdbd-d13ad8477ace" providerId="ADAL" clId="{B8E5C3A0-40D4-4B86-A90B-3435B1D86754}" dt="2022-02-07T21:26:46.919" v="1451" actId="26606"/>
          <ac:picMkLst>
            <pc:docMk/>
            <pc:sldMk cId="2386395707" sldId="300"/>
            <ac:picMk id="5" creationId="{F174D175-322E-4A2D-AB12-117BED30868A}"/>
          </ac:picMkLst>
        </pc:picChg>
        <pc:picChg chg="add mod">
          <ac:chgData name="Scott Walker" userId="4b1dfc2e-9410-4a64-bdbd-d13ad8477ace" providerId="ADAL" clId="{B8E5C3A0-40D4-4B86-A90B-3435B1D86754}" dt="2022-02-07T21:29:22.671" v="1458" actId="14100"/>
          <ac:picMkLst>
            <pc:docMk/>
            <pc:sldMk cId="2386395707" sldId="300"/>
            <ac:picMk id="6" creationId="{5FA01CE6-0A96-4CF7-BC4C-91DEE7FD3FF8}"/>
          </ac:picMkLst>
        </pc:picChg>
      </pc:sldChg>
      <pc:sldChg chg="addSp modSp new mod setBg modNotesTx">
        <pc:chgData name="Scott Walker" userId="4b1dfc2e-9410-4a64-bdbd-d13ad8477ace" providerId="ADAL" clId="{B8E5C3A0-40D4-4B86-A90B-3435B1D86754}" dt="2022-02-07T21:35:20.475" v="1500" actId="12"/>
        <pc:sldMkLst>
          <pc:docMk/>
          <pc:sldMk cId="2203070050" sldId="301"/>
        </pc:sldMkLst>
        <pc:spChg chg="mod">
          <ac:chgData name="Scott Walker" userId="4b1dfc2e-9410-4a64-bdbd-d13ad8477ace" providerId="ADAL" clId="{B8E5C3A0-40D4-4B86-A90B-3435B1D86754}" dt="2022-02-07T21:32:16.501" v="1487" actId="26606"/>
          <ac:spMkLst>
            <pc:docMk/>
            <pc:sldMk cId="2203070050" sldId="301"/>
            <ac:spMk id="2" creationId="{CB04873C-A7FE-46E5-AF38-F77E29A75943}"/>
          </ac:spMkLst>
        </pc:spChg>
        <pc:spChg chg="mod">
          <ac:chgData name="Scott Walker" userId="4b1dfc2e-9410-4a64-bdbd-d13ad8477ace" providerId="ADAL" clId="{B8E5C3A0-40D4-4B86-A90B-3435B1D86754}" dt="2022-02-07T21:33:52.218" v="1492"/>
          <ac:spMkLst>
            <pc:docMk/>
            <pc:sldMk cId="2203070050" sldId="301"/>
            <ac:spMk id="3" creationId="{C2D8AE97-DC50-4688-8874-157BF5DF52F0}"/>
          </ac:spMkLst>
        </pc:spChg>
        <pc:spChg chg="add">
          <ac:chgData name="Scott Walker" userId="4b1dfc2e-9410-4a64-bdbd-d13ad8477ace" providerId="ADAL" clId="{B8E5C3A0-40D4-4B86-A90B-3435B1D86754}" dt="2022-02-07T21:32:16.501" v="1487" actId="26606"/>
          <ac:spMkLst>
            <pc:docMk/>
            <pc:sldMk cId="2203070050" sldId="301"/>
            <ac:spMk id="10" creationId="{2B566528-1B12-4246-9431-5C2D7D081168}"/>
          </ac:spMkLst>
        </pc:spChg>
        <pc:grpChg chg="add">
          <ac:chgData name="Scott Walker" userId="4b1dfc2e-9410-4a64-bdbd-d13ad8477ace" providerId="ADAL" clId="{B8E5C3A0-40D4-4B86-A90B-3435B1D86754}" dt="2022-02-07T21:32:16.501" v="1487" actId="26606"/>
          <ac:grpSpMkLst>
            <pc:docMk/>
            <pc:sldMk cId="2203070050" sldId="301"/>
            <ac:grpSpMk id="12" creationId="{828A5161-06F1-46CF-8AD7-844680A59E13}"/>
          </ac:grpSpMkLst>
        </pc:grpChg>
        <pc:grpChg chg="add">
          <ac:chgData name="Scott Walker" userId="4b1dfc2e-9410-4a64-bdbd-d13ad8477ace" providerId="ADAL" clId="{B8E5C3A0-40D4-4B86-A90B-3435B1D86754}" dt="2022-02-07T21:32:16.501" v="1487" actId="26606"/>
          <ac:grpSpMkLst>
            <pc:docMk/>
            <pc:sldMk cId="2203070050" sldId="301"/>
            <ac:grpSpMk id="16" creationId="{5995D10D-E9C9-47DB-AE7E-801FEF38F5C9}"/>
          </ac:grpSpMkLst>
        </pc:grpChg>
        <pc:picChg chg="add">
          <ac:chgData name="Scott Walker" userId="4b1dfc2e-9410-4a64-bdbd-d13ad8477ace" providerId="ADAL" clId="{B8E5C3A0-40D4-4B86-A90B-3435B1D86754}" dt="2022-02-07T21:32:16.501" v="1487" actId="26606"/>
          <ac:picMkLst>
            <pc:docMk/>
            <pc:sldMk cId="2203070050" sldId="301"/>
            <ac:picMk id="7" creationId="{F2583756-4299-4C6B-AB85-B13D0532B985}"/>
          </ac:picMkLst>
        </pc:picChg>
      </pc:sldChg>
      <pc:sldChg chg="del">
        <pc:chgData name="Scott Walker" userId="4b1dfc2e-9410-4a64-bdbd-d13ad8477ace" providerId="ADAL" clId="{B8E5C3A0-40D4-4B86-A90B-3435B1D86754}" dt="2022-02-01T17:37:47.032" v="0" actId="47"/>
        <pc:sldMkLst>
          <pc:docMk/>
          <pc:sldMk cId="2532758687" sldId="301"/>
        </pc:sldMkLst>
      </pc:sldChg>
      <pc:sldChg chg="addSp modSp new mod setBg modNotesTx">
        <pc:chgData name="Scott Walker" userId="4b1dfc2e-9410-4a64-bdbd-d13ad8477ace" providerId="ADAL" clId="{B8E5C3A0-40D4-4B86-A90B-3435B1D86754}" dt="2022-02-07T21:44:22.689" v="1560" actId="1076"/>
        <pc:sldMkLst>
          <pc:docMk/>
          <pc:sldMk cId="1492105383" sldId="302"/>
        </pc:sldMkLst>
        <pc:spChg chg="mod">
          <ac:chgData name="Scott Walker" userId="4b1dfc2e-9410-4a64-bdbd-d13ad8477ace" providerId="ADAL" clId="{B8E5C3A0-40D4-4B86-A90B-3435B1D86754}" dt="2022-02-07T21:36:15.304" v="1541" actId="20577"/>
          <ac:spMkLst>
            <pc:docMk/>
            <pc:sldMk cId="1492105383" sldId="302"/>
            <ac:spMk id="2" creationId="{70E76AAA-C331-4AFC-948E-8307B4213C05}"/>
          </ac:spMkLst>
        </pc:spChg>
        <pc:spChg chg="mod">
          <ac:chgData name="Scott Walker" userId="4b1dfc2e-9410-4a64-bdbd-d13ad8477ace" providerId="ADAL" clId="{B8E5C3A0-40D4-4B86-A90B-3435B1D86754}" dt="2022-02-07T21:41:02.713" v="1557" actId="20577"/>
          <ac:spMkLst>
            <pc:docMk/>
            <pc:sldMk cId="1492105383" sldId="302"/>
            <ac:spMk id="3" creationId="{1CC8A05F-D683-4DB5-AC34-EC6F36A6D801}"/>
          </ac:spMkLst>
        </pc:spChg>
        <pc:spChg chg="add">
          <ac:chgData name="Scott Walker" userId="4b1dfc2e-9410-4a64-bdbd-d13ad8477ace" providerId="ADAL" clId="{B8E5C3A0-40D4-4B86-A90B-3435B1D86754}" dt="2022-02-07T21:35:50.208" v="1502" actId="26606"/>
          <ac:spMkLst>
            <pc:docMk/>
            <pc:sldMk cId="1492105383" sldId="302"/>
            <ac:spMk id="8" creationId="{2B566528-1B12-4246-9431-5C2D7D081168}"/>
          </ac:spMkLst>
        </pc:spChg>
        <pc:spChg chg="add">
          <ac:chgData name="Scott Walker" userId="4b1dfc2e-9410-4a64-bdbd-d13ad8477ace" providerId="ADAL" clId="{B8E5C3A0-40D4-4B86-A90B-3435B1D86754}" dt="2022-02-07T21:35:50.208" v="1502" actId="26606"/>
          <ac:spMkLst>
            <pc:docMk/>
            <pc:sldMk cId="1492105383" sldId="302"/>
            <ac:spMk id="10" creationId="{2E80C965-DB6D-4F81-9E9E-B027384D0BD6}"/>
          </ac:spMkLst>
        </pc:spChg>
        <pc:spChg chg="add">
          <ac:chgData name="Scott Walker" userId="4b1dfc2e-9410-4a64-bdbd-d13ad8477ace" providerId="ADAL" clId="{B8E5C3A0-40D4-4B86-A90B-3435B1D86754}" dt="2022-02-07T21:35:50.208" v="1502" actId="26606"/>
          <ac:spMkLst>
            <pc:docMk/>
            <pc:sldMk cId="1492105383" sldId="302"/>
            <ac:spMk id="12" creationId="{A580F890-B085-4E95-96AA-55AEBEC5CE6E}"/>
          </ac:spMkLst>
        </pc:spChg>
        <pc:spChg chg="add">
          <ac:chgData name="Scott Walker" userId="4b1dfc2e-9410-4a64-bdbd-d13ad8477ace" providerId="ADAL" clId="{B8E5C3A0-40D4-4B86-A90B-3435B1D86754}" dt="2022-02-07T21:35:50.208" v="1502" actId="26606"/>
          <ac:spMkLst>
            <pc:docMk/>
            <pc:sldMk cId="1492105383" sldId="302"/>
            <ac:spMk id="14" creationId="{D3F51FEB-38FB-4F6C-9F7B-2F2AFAB65463}"/>
          </ac:spMkLst>
        </pc:spChg>
        <pc:spChg chg="add">
          <ac:chgData name="Scott Walker" userId="4b1dfc2e-9410-4a64-bdbd-d13ad8477ace" providerId="ADAL" clId="{B8E5C3A0-40D4-4B86-A90B-3435B1D86754}" dt="2022-02-07T21:35:50.208" v="1502" actId="26606"/>
          <ac:spMkLst>
            <pc:docMk/>
            <pc:sldMk cId="1492105383" sldId="302"/>
            <ac:spMk id="16" creationId="{1E547BA6-BAE0-43BB-A7CA-60F69CE252F0}"/>
          </ac:spMkLst>
        </pc:spChg>
        <pc:picChg chg="add mod">
          <ac:chgData name="Scott Walker" userId="4b1dfc2e-9410-4a64-bdbd-d13ad8477ace" providerId="ADAL" clId="{B8E5C3A0-40D4-4B86-A90B-3435B1D86754}" dt="2022-02-07T21:44:22.689" v="1560" actId="1076"/>
          <ac:picMkLst>
            <pc:docMk/>
            <pc:sldMk cId="1492105383" sldId="302"/>
            <ac:picMk id="5122" creationId="{310A622E-6981-48EF-931A-4EF23661D7FC}"/>
          </ac:picMkLst>
        </pc:picChg>
      </pc:sldChg>
      <pc:sldChg chg="addSp modSp new mod setBg">
        <pc:chgData name="Scott Walker" userId="4b1dfc2e-9410-4a64-bdbd-d13ad8477ace" providerId="ADAL" clId="{B8E5C3A0-40D4-4B86-A90B-3435B1D86754}" dt="2022-02-07T22:57:10.628" v="1592" actId="20577"/>
        <pc:sldMkLst>
          <pc:docMk/>
          <pc:sldMk cId="2016147084" sldId="303"/>
        </pc:sldMkLst>
        <pc:spChg chg="mod">
          <ac:chgData name="Scott Walker" userId="4b1dfc2e-9410-4a64-bdbd-d13ad8477ace" providerId="ADAL" clId="{B8E5C3A0-40D4-4B86-A90B-3435B1D86754}" dt="2022-02-07T21:48:01.997" v="1582" actId="20577"/>
          <ac:spMkLst>
            <pc:docMk/>
            <pc:sldMk cId="2016147084" sldId="303"/>
            <ac:spMk id="2" creationId="{5A792062-D685-4C61-B8D7-40E920DF7E96}"/>
          </ac:spMkLst>
        </pc:spChg>
        <pc:spChg chg="mod">
          <ac:chgData name="Scott Walker" userId="4b1dfc2e-9410-4a64-bdbd-d13ad8477ace" providerId="ADAL" clId="{B8E5C3A0-40D4-4B86-A90B-3435B1D86754}" dt="2022-02-07T22:57:10.628" v="1592" actId="20577"/>
          <ac:spMkLst>
            <pc:docMk/>
            <pc:sldMk cId="2016147084" sldId="303"/>
            <ac:spMk id="3" creationId="{E47ECF7F-03DD-49DA-B6BC-918A5BBCE060}"/>
          </ac:spMkLst>
        </pc:spChg>
        <pc:spChg chg="add">
          <ac:chgData name="Scott Walker" userId="4b1dfc2e-9410-4a64-bdbd-d13ad8477ace" providerId="ADAL" clId="{B8E5C3A0-40D4-4B86-A90B-3435B1D86754}" dt="2022-02-07T21:47:55.626" v="1562" actId="26606"/>
          <ac:spMkLst>
            <pc:docMk/>
            <pc:sldMk cId="2016147084" sldId="303"/>
            <ac:spMk id="8" creationId="{2B566528-1B12-4246-9431-5C2D7D081168}"/>
          </ac:spMkLst>
        </pc:spChg>
        <pc:spChg chg="add">
          <ac:chgData name="Scott Walker" userId="4b1dfc2e-9410-4a64-bdbd-d13ad8477ace" providerId="ADAL" clId="{B8E5C3A0-40D4-4B86-A90B-3435B1D86754}" dt="2022-02-07T21:47:55.626" v="1562" actId="26606"/>
          <ac:spMkLst>
            <pc:docMk/>
            <pc:sldMk cId="2016147084" sldId="303"/>
            <ac:spMk id="10" creationId="{2E80C965-DB6D-4F81-9E9E-B027384D0BD6}"/>
          </ac:spMkLst>
        </pc:spChg>
        <pc:spChg chg="add">
          <ac:chgData name="Scott Walker" userId="4b1dfc2e-9410-4a64-bdbd-d13ad8477ace" providerId="ADAL" clId="{B8E5C3A0-40D4-4B86-A90B-3435B1D86754}" dt="2022-02-07T21:47:55.626" v="1562" actId="26606"/>
          <ac:spMkLst>
            <pc:docMk/>
            <pc:sldMk cId="2016147084" sldId="303"/>
            <ac:spMk id="12" creationId="{A580F890-B085-4E95-96AA-55AEBEC5CE6E}"/>
          </ac:spMkLst>
        </pc:spChg>
        <pc:spChg chg="add">
          <ac:chgData name="Scott Walker" userId="4b1dfc2e-9410-4a64-bdbd-d13ad8477ace" providerId="ADAL" clId="{B8E5C3A0-40D4-4B86-A90B-3435B1D86754}" dt="2022-02-07T21:47:55.626" v="1562" actId="26606"/>
          <ac:spMkLst>
            <pc:docMk/>
            <pc:sldMk cId="2016147084" sldId="303"/>
            <ac:spMk id="14" creationId="{D3F51FEB-38FB-4F6C-9F7B-2F2AFAB65463}"/>
          </ac:spMkLst>
        </pc:spChg>
        <pc:spChg chg="add">
          <ac:chgData name="Scott Walker" userId="4b1dfc2e-9410-4a64-bdbd-d13ad8477ace" providerId="ADAL" clId="{B8E5C3A0-40D4-4B86-A90B-3435B1D86754}" dt="2022-02-07T21:47:55.626" v="1562" actId="26606"/>
          <ac:spMkLst>
            <pc:docMk/>
            <pc:sldMk cId="2016147084" sldId="303"/>
            <ac:spMk id="16" creationId="{1E547BA6-BAE0-43BB-A7CA-60F69CE252F0}"/>
          </ac:spMkLst>
        </pc:spChg>
      </pc:sldChg>
      <pc:sldChg chg="modSp add mod ord modNotesTx">
        <pc:chgData name="Scott Walker" userId="4b1dfc2e-9410-4a64-bdbd-d13ad8477ace" providerId="ADAL" clId="{B8E5C3A0-40D4-4B86-A90B-3435B1D86754}" dt="2022-02-08T15:38:35.137" v="1906" actId="20577"/>
        <pc:sldMkLst>
          <pc:docMk/>
          <pc:sldMk cId="2414735508" sldId="304"/>
        </pc:sldMkLst>
        <pc:spChg chg="mod">
          <ac:chgData name="Scott Walker" userId="4b1dfc2e-9410-4a64-bdbd-d13ad8477ace" providerId="ADAL" clId="{B8E5C3A0-40D4-4B86-A90B-3435B1D86754}" dt="2022-02-08T15:37:06.482" v="1605" actId="20577"/>
          <ac:spMkLst>
            <pc:docMk/>
            <pc:sldMk cId="2414735508" sldId="304"/>
            <ac:spMk id="2" creationId="{2CA8CFBB-42E7-49D3-AF11-DFD2E2A8DCAF}"/>
          </ac:spMkLst>
        </pc:spChg>
      </pc:sldChg>
      <pc:sldMasterChg chg="delSldLayout">
        <pc:chgData name="Scott Walker" userId="4b1dfc2e-9410-4a64-bdbd-d13ad8477ace" providerId="ADAL" clId="{B8E5C3A0-40D4-4B86-A90B-3435B1D86754}" dt="2022-02-01T17:37:47.032" v="0" actId="47"/>
        <pc:sldMasterMkLst>
          <pc:docMk/>
          <pc:sldMasterMk cId="2913542254" sldId="2147483648"/>
        </pc:sldMasterMkLst>
        <pc:sldLayoutChg chg="del">
          <pc:chgData name="Scott Walker" userId="4b1dfc2e-9410-4a64-bdbd-d13ad8477ace" providerId="ADAL" clId="{B8E5C3A0-40D4-4B86-A90B-3435B1D86754}" dt="2022-02-01T17:37:47.032" v="0" actId="47"/>
          <pc:sldLayoutMkLst>
            <pc:docMk/>
            <pc:sldMasterMk cId="2913542254" sldId="2147483648"/>
            <pc:sldLayoutMk cId="4136037385" sldId="214748366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4FE628-EEC6-43FC-977A-6AF5F0197C36}"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027C9339-CA0B-43A8-A045-26C029E36FB1}">
      <dgm:prSet/>
      <dgm:spPr/>
      <dgm:t>
        <a:bodyPr/>
        <a:lstStyle/>
        <a:p>
          <a:r>
            <a:rPr lang="en-US" dirty="0" err="1"/>
            <a:t>iTwin</a:t>
          </a:r>
          <a:r>
            <a:rPr lang="en-US" dirty="0"/>
            <a:t> </a:t>
          </a:r>
          <a:r>
            <a:rPr lang="zh-CN" altLang="en-US" dirty="0"/>
            <a:t>工作流</a:t>
          </a:r>
          <a:endParaRPr lang="en-US" dirty="0"/>
        </a:p>
      </dgm:t>
    </dgm:pt>
    <dgm:pt modelId="{A0F0F37E-93C1-4B1C-A022-CDB23EAA0326}" type="parTrans" cxnId="{74F70BFE-B650-4920-8B10-650160F23B15}">
      <dgm:prSet/>
      <dgm:spPr/>
      <dgm:t>
        <a:bodyPr/>
        <a:lstStyle/>
        <a:p>
          <a:endParaRPr lang="en-US"/>
        </a:p>
      </dgm:t>
    </dgm:pt>
    <dgm:pt modelId="{1328369F-5FD5-4D31-9A24-0E61E995ECAE}" type="sibTrans" cxnId="{74F70BFE-B650-4920-8B10-650160F23B15}">
      <dgm:prSet/>
      <dgm:spPr/>
      <dgm:t>
        <a:bodyPr/>
        <a:lstStyle/>
        <a:p>
          <a:endParaRPr lang="en-US"/>
        </a:p>
      </dgm:t>
    </dgm:pt>
    <dgm:pt modelId="{AAD520EC-2C4B-4ACF-9311-A8DE1311F2E8}">
      <dgm:prSet/>
      <dgm:spPr/>
      <dgm:t>
        <a:bodyPr/>
        <a:lstStyle/>
        <a:p>
          <a:r>
            <a:rPr lang="en-US" dirty="0" err="1"/>
            <a:t>PlantSight</a:t>
          </a:r>
          <a:r>
            <a:rPr lang="en-US" dirty="0"/>
            <a:t> </a:t>
          </a:r>
          <a:r>
            <a:rPr lang="zh-CN" altLang="en-US" dirty="0"/>
            <a:t>集成</a:t>
          </a:r>
          <a:r>
            <a:rPr lang="en-US" dirty="0"/>
            <a:t> (</a:t>
          </a:r>
          <a:r>
            <a:rPr lang="zh-CN" altLang="en-US" dirty="0"/>
            <a:t>技术预览）</a:t>
          </a:r>
          <a:endParaRPr lang="en-US" dirty="0"/>
        </a:p>
      </dgm:t>
    </dgm:pt>
    <dgm:pt modelId="{E3E55297-B823-4405-AB10-F81191874189}" type="parTrans" cxnId="{A08829BD-CDCC-4225-88CB-57AD489F6F0A}">
      <dgm:prSet/>
      <dgm:spPr/>
      <dgm:t>
        <a:bodyPr/>
        <a:lstStyle/>
        <a:p>
          <a:endParaRPr lang="en-US"/>
        </a:p>
      </dgm:t>
    </dgm:pt>
    <dgm:pt modelId="{681169EF-8AA4-41D7-9818-9F48AE241D63}" type="sibTrans" cxnId="{A08829BD-CDCC-4225-88CB-57AD489F6F0A}">
      <dgm:prSet/>
      <dgm:spPr/>
      <dgm:t>
        <a:bodyPr/>
        <a:lstStyle/>
        <a:p>
          <a:endParaRPr lang="en-US"/>
        </a:p>
      </dgm:t>
    </dgm:pt>
    <dgm:pt modelId="{6C0D4B6B-9AA7-48C3-8FC0-307D317F6BA6}">
      <dgm:prSet/>
      <dgm:spPr/>
      <dgm:t>
        <a:bodyPr/>
        <a:lstStyle/>
        <a:p>
          <a:r>
            <a:rPr lang="zh-CN" altLang="en-US" dirty="0"/>
            <a:t>增强桥架设计功能</a:t>
          </a:r>
          <a:endParaRPr lang="en-US" dirty="0"/>
        </a:p>
      </dgm:t>
    </dgm:pt>
    <dgm:pt modelId="{9CF652AC-7604-47EE-9E99-2AE3E4EA216E}" type="parTrans" cxnId="{1EDF9012-B583-4F8B-A7FF-0DAA75D22D68}">
      <dgm:prSet/>
      <dgm:spPr/>
      <dgm:t>
        <a:bodyPr/>
        <a:lstStyle/>
        <a:p>
          <a:endParaRPr lang="en-US"/>
        </a:p>
      </dgm:t>
    </dgm:pt>
    <dgm:pt modelId="{5B91F5F1-681A-4825-A128-759625DF2039}" type="sibTrans" cxnId="{1EDF9012-B583-4F8B-A7FF-0DAA75D22D68}">
      <dgm:prSet/>
      <dgm:spPr/>
      <dgm:t>
        <a:bodyPr/>
        <a:lstStyle/>
        <a:p>
          <a:endParaRPr lang="en-US"/>
        </a:p>
      </dgm:t>
    </dgm:pt>
    <dgm:pt modelId="{78FD76EA-069C-4B47-91F0-5E397B52E4CF}">
      <dgm:prSet/>
      <dgm:spPr/>
      <dgm:t>
        <a:bodyPr/>
        <a:lstStyle/>
        <a:p>
          <a:r>
            <a:rPr lang="zh-CN" altLang="en-US" dirty="0"/>
            <a:t>增强电缆敷设功能</a:t>
          </a:r>
          <a:endParaRPr lang="en-US" dirty="0"/>
        </a:p>
      </dgm:t>
    </dgm:pt>
    <dgm:pt modelId="{15881011-69EB-4DB8-B3C5-0447FC32A261}" type="parTrans" cxnId="{9576AF02-9059-45C2-BC8D-BD801E403996}">
      <dgm:prSet/>
      <dgm:spPr/>
      <dgm:t>
        <a:bodyPr/>
        <a:lstStyle/>
        <a:p>
          <a:endParaRPr lang="en-US"/>
        </a:p>
      </dgm:t>
    </dgm:pt>
    <dgm:pt modelId="{8C3AFF31-4806-4A33-A2BC-4C93D1B9CFBE}" type="sibTrans" cxnId="{9576AF02-9059-45C2-BC8D-BD801E403996}">
      <dgm:prSet/>
      <dgm:spPr/>
      <dgm:t>
        <a:bodyPr/>
        <a:lstStyle/>
        <a:p>
          <a:endParaRPr lang="en-US"/>
        </a:p>
      </dgm:t>
    </dgm:pt>
    <dgm:pt modelId="{E2C4CBD1-6B24-4103-83C6-5CC3EA1306FA}">
      <dgm:prSet/>
      <dgm:spPr/>
      <dgm:t>
        <a:bodyPr/>
        <a:lstStyle/>
        <a:p>
          <a:r>
            <a:rPr lang="zh-CN" altLang="en-US" dirty="0"/>
            <a:t>增强报表功能</a:t>
          </a:r>
          <a:endParaRPr lang="en-US" dirty="0"/>
        </a:p>
      </dgm:t>
    </dgm:pt>
    <dgm:pt modelId="{520FB0E9-802F-47A2-A28B-2F471C4C5137}" type="parTrans" cxnId="{C1904CA9-302F-407F-84AB-DE69CF3ED317}">
      <dgm:prSet/>
      <dgm:spPr/>
      <dgm:t>
        <a:bodyPr/>
        <a:lstStyle/>
        <a:p>
          <a:endParaRPr lang="en-US"/>
        </a:p>
      </dgm:t>
    </dgm:pt>
    <dgm:pt modelId="{5EC6E257-52DC-40FB-A343-4403B41EC225}" type="sibTrans" cxnId="{C1904CA9-302F-407F-84AB-DE69CF3ED317}">
      <dgm:prSet/>
      <dgm:spPr/>
      <dgm:t>
        <a:bodyPr/>
        <a:lstStyle/>
        <a:p>
          <a:endParaRPr lang="en-US"/>
        </a:p>
      </dgm:t>
    </dgm:pt>
    <dgm:pt modelId="{039DFE56-F5C7-40B3-83D7-98333503056C}">
      <dgm:prSet/>
      <dgm:spPr/>
      <dgm:t>
        <a:bodyPr/>
        <a:lstStyle/>
        <a:p>
          <a:r>
            <a:rPr lang="zh-CN" altLang="en-US" dirty="0"/>
            <a:t>优化性能</a:t>
          </a:r>
          <a:endParaRPr lang="en-US" dirty="0"/>
        </a:p>
      </dgm:t>
    </dgm:pt>
    <dgm:pt modelId="{85C5601F-A6F9-4211-8D92-252B26B54485}" type="parTrans" cxnId="{487A526B-6802-4243-92F4-5ACC49EEC60D}">
      <dgm:prSet/>
      <dgm:spPr/>
      <dgm:t>
        <a:bodyPr/>
        <a:lstStyle/>
        <a:p>
          <a:endParaRPr lang="en-US"/>
        </a:p>
      </dgm:t>
    </dgm:pt>
    <dgm:pt modelId="{87153A9A-85AB-4CD5-9F43-CCB3C7758653}" type="sibTrans" cxnId="{487A526B-6802-4243-92F4-5ACC49EEC60D}">
      <dgm:prSet/>
      <dgm:spPr/>
      <dgm:t>
        <a:bodyPr/>
        <a:lstStyle/>
        <a:p>
          <a:endParaRPr lang="en-US"/>
        </a:p>
      </dgm:t>
    </dgm:pt>
    <dgm:pt modelId="{42A90ED8-99C3-41F9-92C2-A32854319EC9}">
      <dgm:prSet/>
      <dgm:spPr/>
      <dgm:t>
        <a:bodyPr/>
        <a:lstStyle/>
        <a:p>
          <a:r>
            <a:rPr lang="zh-CN" altLang="en-US" dirty="0"/>
            <a:t>内容增强</a:t>
          </a:r>
          <a:endParaRPr lang="en-US" dirty="0"/>
        </a:p>
      </dgm:t>
    </dgm:pt>
    <dgm:pt modelId="{33095F70-06AE-481D-A0EA-A38B4E79762C}" type="sibTrans" cxnId="{438286F8-FA3C-4345-8BDA-F9325AD337D3}">
      <dgm:prSet/>
      <dgm:spPr/>
      <dgm:t>
        <a:bodyPr/>
        <a:lstStyle/>
        <a:p>
          <a:endParaRPr lang="en-US"/>
        </a:p>
      </dgm:t>
    </dgm:pt>
    <dgm:pt modelId="{C9D850C8-F9E1-4FD9-8A2D-3E02E0893C6E}" type="parTrans" cxnId="{438286F8-FA3C-4345-8BDA-F9325AD337D3}">
      <dgm:prSet/>
      <dgm:spPr/>
      <dgm:t>
        <a:bodyPr/>
        <a:lstStyle/>
        <a:p>
          <a:endParaRPr lang="en-US"/>
        </a:p>
      </dgm:t>
    </dgm:pt>
    <dgm:pt modelId="{D748441C-9B0A-4619-BC81-26A80B2BF25B}" type="pres">
      <dgm:prSet presAssocID="{314FE628-EEC6-43FC-977A-6AF5F0197C36}" presName="linear" presStyleCnt="0">
        <dgm:presLayoutVars>
          <dgm:animLvl val="lvl"/>
          <dgm:resizeHandles val="exact"/>
        </dgm:presLayoutVars>
      </dgm:prSet>
      <dgm:spPr/>
    </dgm:pt>
    <dgm:pt modelId="{07522113-1856-48D9-A680-46F63BBCB29C}" type="pres">
      <dgm:prSet presAssocID="{027C9339-CA0B-43A8-A045-26C029E36FB1}" presName="parentText" presStyleLbl="node1" presStyleIdx="0" presStyleCnt="7">
        <dgm:presLayoutVars>
          <dgm:chMax val="0"/>
          <dgm:bulletEnabled val="1"/>
        </dgm:presLayoutVars>
      </dgm:prSet>
      <dgm:spPr/>
    </dgm:pt>
    <dgm:pt modelId="{90AB27AB-FB2B-46F4-9013-9AA6A539A182}" type="pres">
      <dgm:prSet presAssocID="{1328369F-5FD5-4D31-9A24-0E61E995ECAE}" presName="spacer" presStyleCnt="0"/>
      <dgm:spPr/>
    </dgm:pt>
    <dgm:pt modelId="{4952D049-7CB8-41B2-8889-BFC67A20B34A}" type="pres">
      <dgm:prSet presAssocID="{AAD520EC-2C4B-4ACF-9311-A8DE1311F2E8}" presName="parentText" presStyleLbl="node1" presStyleIdx="1" presStyleCnt="7">
        <dgm:presLayoutVars>
          <dgm:chMax val="0"/>
          <dgm:bulletEnabled val="1"/>
        </dgm:presLayoutVars>
      </dgm:prSet>
      <dgm:spPr/>
    </dgm:pt>
    <dgm:pt modelId="{78BF4BD9-A3A6-4A40-8AA7-3B710A60E11A}" type="pres">
      <dgm:prSet presAssocID="{681169EF-8AA4-41D7-9818-9F48AE241D63}" presName="spacer" presStyleCnt="0"/>
      <dgm:spPr/>
    </dgm:pt>
    <dgm:pt modelId="{65A01BD6-90FD-4C9C-8998-2E2DDD24C251}" type="pres">
      <dgm:prSet presAssocID="{6C0D4B6B-9AA7-48C3-8FC0-307D317F6BA6}" presName="parentText" presStyleLbl="node1" presStyleIdx="2" presStyleCnt="7">
        <dgm:presLayoutVars>
          <dgm:chMax val="0"/>
          <dgm:bulletEnabled val="1"/>
        </dgm:presLayoutVars>
      </dgm:prSet>
      <dgm:spPr/>
    </dgm:pt>
    <dgm:pt modelId="{EA27C800-494B-45A7-9EFB-F9F82F270D45}" type="pres">
      <dgm:prSet presAssocID="{5B91F5F1-681A-4825-A128-759625DF2039}" presName="spacer" presStyleCnt="0"/>
      <dgm:spPr/>
    </dgm:pt>
    <dgm:pt modelId="{245E92F5-EEA5-4F5B-AFE3-9A61468A52C0}" type="pres">
      <dgm:prSet presAssocID="{78FD76EA-069C-4B47-91F0-5E397B52E4CF}" presName="parentText" presStyleLbl="node1" presStyleIdx="3" presStyleCnt="7">
        <dgm:presLayoutVars>
          <dgm:chMax val="0"/>
          <dgm:bulletEnabled val="1"/>
        </dgm:presLayoutVars>
      </dgm:prSet>
      <dgm:spPr/>
    </dgm:pt>
    <dgm:pt modelId="{A91F0AFB-4715-445B-9CA5-90CF3F85DBEF}" type="pres">
      <dgm:prSet presAssocID="{8C3AFF31-4806-4A33-A2BC-4C93D1B9CFBE}" presName="spacer" presStyleCnt="0"/>
      <dgm:spPr/>
    </dgm:pt>
    <dgm:pt modelId="{4EDA94B0-8280-4E04-9F78-E80A1E0A6F82}" type="pres">
      <dgm:prSet presAssocID="{E2C4CBD1-6B24-4103-83C6-5CC3EA1306FA}" presName="parentText" presStyleLbl="node1" presStyleIdx="4" presStyleCnt="7">
        <dgm:presLayoutVars>
          <dgm:chMax val="0"/>
          <dgm:bulletEnabled val="1"/>
        </dgm:presLayoutVars>
      </dgm:prSet>
      <dgm:spPr/>
    </dgm:pt>
    <dgm:pt modelId="{CE09C350-87EE-4415-AD84-9CF30A452920}" type="pres">
      <dgm:prSet presAssocID="{5EC6E257-52DC-40FB-A343-4403B41EC225}" presName="spacer" presStyleCnt="0"/>
      <dgm:spPr/>
    </dgm:pt>
    <dgm:pt modelId="{D4CEE205-93D3-428F-AFFF-2A52F3652243}" type="pres">
      <dgm:prSet presAssocID="{039DFE56-F5C7-40B3-83D7-98333503056C}" presName="parentText" presStyleLbl="node1" presStyleIdx="5" presStyleCnt="7">
        <dgm:presLayoutVars>
          <dgm:chMax val="0"/>
          <dgm:bulletEnabled val="1"/>
        </dgm:presLayoutVars>
      </dgm:prSet>
      <dgm:spPr/>
    </dgm:pt>
    <dgm:pt modelId="{E49A2F7F-6754-4E49-88F6-7F223BCE0C00}" type="pres">
      <dgm:prSet presAssocID="{87153A9A-85AB-4CD5-9F43-CCB3C7758653}" presName="spacer" presStyleCnt="0"/>
      <dgm:spPr/>
    </dgm:pt>
    <dgm:pt modelId="{010724CB-2D01-4B54-BAC1-93BDE0B23CE0}" type="pres">
      <dgm:prSet presAssocID="{42A90ED8-99C3-41F9-92C2-A32854319EC9}" presName="parentText" presStyleLbl="node1" presStyleIdx="6" presStyleCnt="7">
        <dgm:presLayoutVars>
          <dgm:chMax val="0"/>
          <dgm:bulletEnabled val="1"/>
        </dgm:presLayoutVars>
      </dgm:prSet>
      <dgm:spPr/>
    </dgm:pt>
  </dgm:ptLst>
  <dgm:cxnLst>
    <dgm:cxn modelId="{9576AF02-9059-45C2-BC8D-BD801E403996}" srcId="{314FE628-EEC6-43FC-977A-6AF5F0197C36}" destId="{78FD76EA-069C-4B47-91F0-5E397B52E4CF}" srcOrd="3" destOrd="0" parTransId="{15881011-69EB-4DB8-B3C5-0447FC32A261}" sibTransId="{8C3AFF31-4806-4A33-A2BC-4C93D1B9CFBE}"/>
    <dgm:cxn modelId="{1EDF9012-B583-4F8B-A7FF-0DAA75D22D68}" srcId="{314FE628-EEC6-43FC-977A-6AF5F0197C36}" destId="{6C0D4B6B-9AA7-48C3-8FC0-307D317F6BA6}" srcOrd="2" destOrd="0" parTransId="{9CF652AC-7604-47EE-9E99-2AE3E4EA216E}" sibTransId="{5B91F5F1-681A-4825-A128-759625DF2039}"/>
    <dgm:cxn modelId="{02DEAC21-A328-4833-A48B-B8DFE4B8A1B0}" type="presOf" srcId="{42A90ED8-99C3-41F9-92C2-A32854319EC9}" destId="{010724CB-2D01-4B54-BAC1-93BDE0B23CE0}" srcOrd="0" destOrd="0" presId="urn:microsoft.com/office/officeart/2005/8/layout/vList2"/>
    <dgm:cxn modelId="{27A6A32C-3F67-441A-8A2F-07781D66810B}" type="presOf" srcId="{78FD76EA-069C-4B47-91F0-5E397B52E4CF}" destId="{245E92F5-EEA5-4F5B-AFE3-9A61468A52C0}" srcOrd="0" destOrd="0" presId="urn:microsoft.com/office/officeart/2005/8/layout/vList2"/>
    <dgm:cxn modelId="{7EFA3648-D255-4278-A831-D04CA9D1FE3D}" type="presOf" srcId="{039DFE56-F5C7-40B3-83D7-98333503056C}" destId="{D4CEE205-93D3-428F-AFFF-2A52F3652243}" srcOrd="0" destOrd="0" presId="urn:microsoft.com/office/officeart/2005/8/layout/vList2"/>
    <dgm:cxn modelId="{60CD5149-53D1-4DEF-9291-105E846D77AD}" type="presOf" srcId="{027C9339-CA0B-43A8-A045-26C029E36FB1}" destId="{07522113-1856-48D9-A680-46F63BBCB29C}" srcOrd="0" destOrd="0" presId="urn:microsoft.com/office/officeart/2005/8/layout/vList2"/>
    <dgm:cxn modelId="{487A526B-6802-4243-92F4-5ACC49EEC60D}" srcId="{314FE628-EEC6-43FC-977A-6AF5F0197C36}" destId="{039DFE56-F5C7-40B3-83D7-98333503056C}" srcOrd="5" destOrd="0" parTransId="{85C5601F-A6F9-4211-8D92-252B26B54485}" sibTransId="{87153A9A-85AB-4CD5-9F43-CCB3C7758653}"/>
    <dgm:cxn modelId="{E626A07A-D4DA-4152-86BE-9C17E97604F4}" type="presOf" srcId="{E2C4CBD1-6B24-4103-83C6-5CC3EA1306FA}" destId="{4EDA94B0-8280-4E04-9F78-E80A1E0A6F82}" srcOrd="0" destOrd="0" presId="urn:microsoft.com/office/officeart/2005/8/layout/vList2"/>
    <dgm:cxn modelId="{7D7B1C81-C049-4334-9E40-206760F8E139}" type="presOf" srcId="{6C0D4B6B-9AA7-48C3-8FC0-307D317F6BA6}" destId="{65A01BD6-90FD-4C9C-8998-2E2DDD24C251}" srcOrd="0" destOrd="0" presId="urn:microsoft.com/office/officeart/2005/8/layout/vList2"/>
    <dgm:cxn modelId="{C0FC0288-82EE-43A9-B8D4-71E8218B7346}" type="presOf" srcId="{314FE628-EEC6-43FC-977A-6AF5F0197C36}" destId="{D748441C-9B0A-4619-BC81-26A80B2BF25B}" srcOrd="0" destOrd="0" presId="urn:microsoft.com/office/officeart/2005/8/layout/vList2"/>
    <dgm:cxn modelId="{C1904CA9-302F-407F-84AB-DE69CF3ED317}" srcId="{314FE628-EEC6-43FC-977A-6AF5F0197C36}" destId="{E2C4CBD1-6B24-4103-83C6-5CC3EA1306FA}" srcOrd="4" destOrd="0" parTransId="{520FB0E9-802F-47A2-A28B-2F471C4C5137}" sibTransId="{5EC6E257-52DC-40FB-A343-4403B41EC225}"/>
    <dgm:cxn modelId="{A08829BD-CDCC-4225-88CB-57AD489F6F0A}" srcId="{314FE628-EEC6-43FC-977A-6AF5F0197C36}" destId="{AAD520EC-2C4B-4ACF-9311-A8DE1311F2E8}" srcOrd="1" destOrd="0" parTransId="{E3E55297-B823-4405-AB10-F81191874189}" sibTransId="{681169EF-8AA4-41D7-9818-9F48AE241D63}"/>
    <dgm:cxn modelId="{438286F8-FA3C-4345-8BDA-F9325AD337D3}" srcId="{314FE628-EEC6-43FC-977A-6AF5F0197C36}" destId="{42A90ED8-99C3-41F9-92C2-A32854319EC9}" srcOrd="6" destOrd="0" parTransId="{C9D850C8-F9E1-4FD9-8A2D-3E02E0893C6E}" sibTransId="{33095F70-06AE-481D-A0EA-A38B4E79762C}"/>
    <dgm:cxn modelId="{07E560F9-CE31-422B-9C88-4541D3864427}" type="presOf" srcId="{AAD520EC-2C4B-4ACF-9311-A8DE1311F2E8}" destId="{4952D049-7CB8-41B2-8889-BFC67A20B34A}" srcOrd="0" destOrd="0" presId="urn:microsoft.com/office/officeart/2005/8/layout/vList2"/>
    <dgm:cxn modelId="{74F70BFE-B650-4920-8B10-650160F23B15}" srcId="{314FE628-EEC6-43FC-977A-6AF5F0197C36}" destId="{027C9339-CA0B-43A8-A045-26C029E36FB1}" srcOrd="0" destOrd="0" parTransId="{A0F0F37E-93C1-4B1C-A022-CDB23EAA0326}" sibTransId="{1328369F-5FD5-4D31-9A24-0E61E995ECAE}"/>
    <dgm:cxn modelId="{8337525B-526B-4A21-A8F4-92B0385CFD69}" type="presParOf" srcId="{D748441C-9B0A-4619-BC81-26A80B2BF25B}" destId="{07522113-1856-48D9-A680-46F63BBCB29C}" srcOrd="0" destOrd="0" presId="urn:microsoft.com/office/officeart/2005/8/layout/vList2"/>
    <dgm:cxn modelId="{53F0E55C-25DB-4782-8F13-2A8C3EC51E5B}" type="presParOf" srcId="{D748441C-9B0A-4619-BC81-26A80B2BF25B}" destId="{90AB27AB-FB2B-46F4-9013-9AA6A539A182}" srcOrd="1" destOrd="0" presId="urn:microsoft.com/office/officeart/2005/8/layout/vList2"/>
    <dgm:cxn modelId="{48BC1F97-92EF-492B-94D9-D8213F9754E9}" type="presParOf" srcId="{D748441C-9B0A-4619-BC81-26A80B2BF25B}" destId="{4952D049-7CB8-41B2-8889-BFC67A20B34A}" srcOrd="2" destOrd="0" presId="urn:microsoft.com/office/officeart/2005/8/layout/vList2"/>
    <dgm:cxn modelId="{34D0F815-71D1-4069-9950-6011BA6EAC79}" type="presParOf" srcId="{D748441C-9B0A-4619-BC81-26A80B2BF25B}" destId="{78BF4BD9-A3A6-4A40-8AA7-3B710A60E11A}" srcOrd="3" destOrd="0" presId="urn:microsoft.com/office/officeart/2005/8/layout/vList2"/>
    <dgm:cxn modelId="{00B5731B-A7F7-41C6-8D79-E1ACBFF9E462}" type="presParOf" srcId="{D748441C-9B0A-4619-BC81-26A80B2BF25B}" destId="{65A01BD6-90FD-4C9C-8998-2E2DDD24C251}" srcOrd="4" destOrd="0" presId="urn:microsoft.com/office/officeart/2005/8/layout/vList2"/>
    <dgm:cxn modelId="{3F1A6862-06E8-4750-9F92-1A7B2ABC96C3}" type="presParOf" srcId="{D748441C-9B0A-4619-BC81-26A80B2BF25B}" destId="{EA27C800-494B-45A7-9EFB-F9F82F270D45}" srcOrd="5" destOrd="0" presId="urn:microsoft.com/office/officeart/2005/8/layout/vList2"/>
    <dgm:cxn modelId="{499B8D67-5852-4F39-AF46-C7E1556BF044}" type="presParOf" srcId="{D748441C-9B0A-4619-BC81-26A80B2BF25B}" destId="{245E92F5-EEA5-4F5B-AFE3-9A61468A52C0}" srcOrd="6" destOrd="0" presId="urn:microsoft.com/office/officeart/2005/8/layout/vList2"/>
    <dgm:cxn modelId="{B52DC652-AF07-4D80-854A-52EB6389FC07}" type="presParOf" srcId="{D748441C-9B0A-4619-BC81-26A80B2BF25B}" destId="{A91F0AFB-4715-445B-9CA5-90CF3F85DBEF}" srcOrd="7" destOrd="0" presId="urn:microsoft.com/office/officeart/2005/8/layout/vList2"/>
    <dgm:cxn modelId="{289E3DBF-8163-418A-9F2C-5BE1129EAB7E}" type="presParOf" srcId="{D748441C-9B0A-4619-BC81-26A80B2BF25B}" destId="{4EDA94B0-8280-4E04-9F78-E80A1E0A6F82}" srcOrd="8" destOrd="0" presId="urn:microsoft.com/office/officeart/2005/8/layout/vList2"/>
    <dgm:cxn modelId="{612187C2-9E77-4805-BF74-87D1645CA482}" type="presParOf" srcId="{D748441C-9B0A-4619-BC81-26A80B2BF25B}" destId="{CE09C350-87EE-4415-AD84-9CF30A452920}" srcOrd="9" destOrd="0" presId="urn:microsoft.com/office/officeart/2005/8/layout/vList2"/>
    <dgm:cxn modelId="{C962A45C-F2EB-47FF-BADB-90AC99FD4933}" type="presParOf" srcId="{D748441C-9B0A-4619-BC81-26A80B2BF25B}" destId="{D4CEE205-93D3-428F-AFFF-2A52F3652243}" srcOrd="10" destOrd="0" presId="urn:microsoft.com/office/officeart/2005/8/layout/vList2"/>
    <dgm:cxn modelId="{C3949865-364F-4986-8DB8-B9A24D39236C}" type="presParOf" srcId="{D748441C-9B0A-4619-BC81-26A80B2BF25B}" destId="{E49A2F7F-6754-4E49-88F6-7F223BCE0C00}" srcOrd="11" destOrd="0" presId="urn:microsoft.com/office/officeart/2005/8/layout/vList2"/>
    <dgm:cxn modelId="{B55CF680-4E8A-43EC-80D1-CBD6F9C5303F}" type="presParOf" srcId="{D748441C-9B0A-4619-BC81-26A80B2BF25B}" destId="{010724CB-2D01-4B54-BAC1-93BDE0B23CE0}"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4FE628-EEC6-43FC-977A-6AF5F0197C36}"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027C9339-CA0B-43A8-A045-26C029E36FB1}">
      <dgm:prSet/>
      <dgm:spPr/>
      <dgm:t>
        <a:bodyPr/>
        <a:lstStyle/>
        <a:p>
          <a:r>
            <a:rPr lang="en-US" dirty="0" err="1"/>
            <a:t>iTwin</a:t>
          </a:r>
          <a:r>
            <a:rPr lang="en-US" dirty="0"/>
            <a:t> </a:t>
          </a:r>
          <a:r>
            <a:rPr lang="zh-CN" altLang="en-US" dirty="0"/>
            <a:t>工作流</a:t>
          </a:r>
          <a:endParaRPr lang="en-US" dirty="0"/>
        </a:p>
      </dgm:t>
    </dgm:pt>
    <dgm:pt modelId="{A0F0F37E-93C1-4B1C-A022-CDB23EAA0326}" type="parTrans" cxnId="{74F70BFE-B650-4920-8B10-650160F23B15}">
      <dgm:prSet/>
      <dgm:spPr/>
      <dgm:t>
        <a:bodyPr/>
        <a:lstStyle/>
        <a:p>
          <a:endParaRPr lang="en-US"/>
        </a:p>
      </dgm:t>
    </dgm:pt>
    <dgm:pt modelId="{1328369F-5FD5-4D31-9A24-0E61E995ECAE}" type="sibTrans" cxnId="{74F70BFE-B650-4920-8B10-650160F23B15}">
      <dgm:prSet/>
      <dgm:spPr/>
      <dgm:t>
        <a:bodyPr/>
        <a:lstStyle/>
        <a:p>
          <a:endParaRPr lang="en-US"/>
        </a:p>
      </dgm:t>
    </dgm:pt>
    <dgm:pt modelId="{64997B5F-43E9-4E75-B0DA-84E7C25F6013}">
      <dgm:prSet/>
      <dgm:spPr/>
      <dgm:t>
        <a:bodyPr/>
        <a:lstStyle/>
        <a:p>
          <a:r>
            <a:rPr lang="en-US" dirty="0" err="1"/>
            <a:t>PlantSight</a:t>
          </a:r>
          <a:r>
            <a:rPr lang="en-US" dirty="0"/>
            <a:t> </a:t>
          </a:r>
          <a:r>
            <a:rPr lang="zh-CN" altLang="en-US" dirty="0"/>
            <a:t>集成</a:t>
          </a:r>
          <a:r>
            <a:rPr lang="en-US" dirty="0"/>
            <a:t> (</a:t>
          </a:r>
          <a:r>
            <a:rPr lang="zh-CN" altLang="en-US" dirty="0"/>
            <a:t>技术预览）</a:t>
          </a:r>
          <a:endParaRPr lang="en-US" dirty="0"/>
        </a:p>
      </dgm:t>
    </dgm:pt>
    <dgm:pt modelId="{D816B66D-1CA6-41C2-9C10-1965E2929F6D}" type="parTrans" cxnId="{491156B3-5412-4D34-A5B6-31165970254D}">
      <dgm:prSet/>
      <dgm:spPr/>
      <dgm:t>
        <a:bodyPr/>
        <a:lstStyle/>
        <a:p>
          <a:endParaRPr lang="en-US"/>
        </a:p>
      </dgm:t>
    </dgm:pt>
    <dgm:pt modelId="{B8ABEBEB-2524-498B-97E3-301A4D35A977}" type="sibTrans" cxnId="{491156B3-5412-4D34-A5B6-31165970254D}">
      <dgm:prSet/>
      <dgm:spPr/>
      <dgm:t>
        <a:bodyPr/>
        <a:lstStyle/>
        <a:p>
          <a:endParaRPr lang="en-US"/>
        </a:p>
      </dgm:t>
    </dgm:pt>
    <dgm:pt modelId="{AB93A30C-07DC-4156-AE96-BE6A2546F2E9}">
      <dgm:prSet/>
      <dgm:spPr/>
      <dgm:t>
        <a:bodyPr/>
        <a:lstStyle/>
        <a:p>
          <a:r>
            <a:rPr lang="zh-CN" altLang="en-US" dirty="0"/>
            <a:t>增强桥架设计功能</a:t>
          </a:r>
          <a:endParaRPr lang="en-US" dirty="0"/>
        </a:p>
      </dgm:t>
    </dgm:pt>
    <dgm:pt modelId="{EB63F13E-7C82-41DB-B53D-2AD8DF43728A}" type="parTrans" cxnId="{7284F1DD-0A8D-4930-AA73-80619A7F5FFA}">
      <dgm:prSet/>
      <dgm:spPr/>
      <dgm:t>
        <a:bodyPr/>
        <a:lstStyle/>
        <a:p>
          <a:endParaRPr lang="en-US"/>
        </a:p>
      </dgm:t>
    </dgm:pt>
    <dgm:pt modelId="{71A6C55A-6E1C-4F07-B1F3-9DD878E1DDE3}" type="sibTrans" cxnId="{7284F1DD-0A8D-4930-AA73-80619A7F5FFA}">
      <dgm:prSet/>
      <dgm:spPr/>
      <dgm:t>
        <a:bodyPr/>
        <a:lstStyle/>
        <a:p>
          <a:endParaRPr lang="en-US"/>
        </a:p>
      </dgm:t>
    </dgm:pt>
    <dgm:pt modelId="{B5B56362-AD7C-4AE3-A5FB-929430787D0E}">
      <dgm:prSet/>
      <dgm:spPr/>
      <dgm:t>
        <a:bodyPr/>
        <a:lstStyle/>
        <a:p>
          <a:r>
            <a:rPr lang="zh-CN" altLang="en-US" dirty="0"/>
            <a:t>增强电缆敷设功能</a:t>
          </a:r>
          <a:endParaRPr lang="en-US" dirty="0"/>
        </a:p>
      </dgm:t>
    </dgm:pt>
    <dgm:pt modelId="{F56E3F6D-A967-435C-9E92-1B18D647980A}" type="parTrans" cxnId="{5A161DEF-6680-41DE-BA62-F9FFD8220A56}">
      <dgm:prSet/>
      <dgm:spPr/>
      <dgm:t>
        <a:bodyPr/>
        <a:lstStyle/>
        <a:p>
          <a:endParaRPr lang="en-US"/>
        </a:p>
      </dgm:t>
    </dgm:pt>
    <dgm:pt modelId="{FF8AD209-27EF-427B-B923-C85C28A9F6E8}" type="sibTrans" cxnId="{5A161DEF-6680-41DE-BA62-F9FFD8220A56}">
      <dgm:prSet/>
      <dgm:spPr/>
      <dgm:t>
        <a:bodyPr/>
        <a:lstStyle/>
        <a:p>
          <a:endParaRPr lang="en-US"/>
        </a:p>
      </dgm:t>
    </dgm:pt>
    <dgm:pt modelId="{1CD3C7A1-04D2-424F-8300-D5F9BCEB2DF9}">
      <dgm:prSet/>
      <dgm:spPr/>
      <dgm:t>
        <a:bodyPr/>
        <a:lstStyle/>
        <a:p>
          <a:r>
            <a:rPr lang="zh-CN" altLang="en-US" dirty="0"/>
            <a:t>增强报表功能</a:t>
          </a:r>
          <a:endParaRPr lang="en-US" dirty="0"/>
        </a:p>
      </dgm:t>
    </dgm:pt>
    <dgm:pt modelId="{631B725E-DE2E-486B-91DD-3776B4A9A66C}" type="parTrans" cxnId="{41C7943A-318B-47B9-8D10-67C0E759EA40}">
      <dgm:prSet/>
      <dgm:spPr/>
      <dgm:t>
        <a:bodyPr/>
        <a:lstStyle/>
        <a:p>
          <a:endParaRPr lang="en-US"/>
        </a:p>
      </dgm:t>
    </dgm:pt>
    <dgm:pt modelId="{C32F1117-205C-4EA6-8D40-0BBF1BA832AC}" type="sibTrans" cxnId="{41C7943A-318B-47B9-8D10-67C0E759EA40}">
      <dgm:prSet/>
      <dgm:spPr/>
      <dgm:t>
        <a:bodyPr/>
        <a:lstStyle/>
        <a:p>
          <a:endParaRPr lang="en-US"/>
        </a:p>
      </dgm:t>
    </dgm:pt>
    <dgm:pt modelId="{D3D2D857-B3A6-4617-AFD8-CE98B2B9BFCE}">
      <dgm:prSet/>
      <dgm:spPr/>
      <dgm:t>
        <a:bodyPr/>
        <a:lstStyle/>
        <a:p>
          <a:r>
            <a:rPr lang="zh-CN" altLang="en-US" dirty="0"/>
            <a:t>优化性能</a:t>
          </a:r>
          <a:endParaRPr lang="en-US" dirty="0"/>
        </a:p>
      </dgm:t>
    </dgm:pt>
    <dgm:pt modelId="{EBB9843D-4440-4D81-B425-A09DD394C641}" type="parTrans" cxnId="{76FFF966-6DA7-41E4-839C-314EA75FC039}">
      <dgm:prSet/>
      <dgm:spPr/>
      <dgm:t>
        <a:bodyPr/>
        <a:lstStyle/>
        <a:p>
          <a:endParaRPr lang="en-US"/>
        </a:p>
      </dgm:t>
    </dgm:pt>
    <dgm:pt modelId="{937C24A5-4BC6-4772-B997-CDCFD3B5D30E}" type="sibTrans" cxnId="{76FFF966-6DA7-41E4-839C-314EA75FC039}">
      <dgm:prSet/>
      <dgm:spPr/>
      <dgm:t>
        <a:bodyPr/>
        <a:lstStyle/>
        <a:p>
          <a:endParaRPr lang="en-US"/>
        </a:p>
      </dgm:t>
    </dgm:pt>
    <dgm:pt modelId="{4FFEB3EF-BB4F-4A8F-9959-E33C87D07335}">
      <dgm:prSet/>
      <dgm:spPr/>
      <dgm:t>
        <a:bodyPr/>
        <a:lstStyle/>
        <a:p>
          <a:r>
            <a:rPr lang="zh-CN" altLang="en-US" dirty="0"/>
            <a:t>内容增强</a:t>
          </a:r>
          <a:endParaRPr lang="en-US"/>
        </a:p>
      </dgm:t>
    </dgm:pt>
    <dgm:pt modelId="{89EEDCAA-9501-4145-B09B-3054753A8B34}" type="parTrans" cxnId="{2A49B3E0-191F-4AA7-B666-E2E71259F8C3}">
      <dgm:prSet/>
      <dgm:spPr/>
      <dgm:t>
        <a:bodyPr/>
        <a:lstStyle/>
        <a:p>
          <a:endParaRPr lang="en-US"/>
        </a:p>
      </dgm:t>
    </dgm:pt>
    <dgm:pt modelId="{CE4007AD-6211-4329-AB5B-58E34A9A47EA}" type="sibTrans" cxnId="{2A49B3E0-191F-4AA7-B666-E2E71259F8C3}">
      <dgm:prSet/>
      <dgm:spPr/>
      <dgm:t>
        <a:bodyPr/>
        <a:lstStyle/>
        <a:p>
          <a:endParaRPr lang="en-US"/>
        </a:p>
      </dgm:t>
    </dgm:pt>
    <dgm:pt modelId="{D748441C-9B0A-4619-BC81-26A80B2BF25B}" type="pres">
      <dgm:prSet presAssocID="{314FE628-EEC6-43FC-977A-6AF5F0197C36}" presName="linear" presStyleCnt="0">
        <dgm:presLayoutVars>
          <dgm:animLvl val="lvl"/>
          <dgm:resizeHandles val="exact"/>
        </dgm:presLayoutVars>
      </dgm:prSet>
      <dgm:spPr/>
    </dgm:pt>
    <dgm:pt modelId="{07522113-1856-48D9-A680-46F63BBCB29C}" type="pres">
      <dgm:prSet presAssocID="{027C9339-CA0B-43A8-A045-26C029E36FB1}" presName="parentText" presStyleLbl="node1" presStyleIdx="0" presStyleCnt="7">
        <dgm:presLayoutVars>
          <dgm:chMax val="0"/>
          <dgm:bulletEnabled val="1"/>
        </dgm:presLayoutVars>
      </dgm:prSet>
      <dgm:spPr/>
    </dgm:pt>
    <dgm:pt modelId="{90AB27AB-FB2B-46F4-9013-9AA6A539A182}" type="pres">
      <dgm:prSet presAssocID="{1328369F-5FD5-4D31-9A24-0E61E995ECAE}" presName="spacer" presStyleCnt="0"/>
      <dgm:spPr/>
    </dgm:pt>
    <dgm:pt modelId="{E4DB4A87-5113-4188-B864-8B62A0AD8278}" type="pres">
      <dgm:prSet presAssocID="{64997B5F-43E9-4E75-B0DA-84E7C25F6013}" presName="parentText" presStyleLbl="node1" presStyleIdx="1" presStyleCnt="7">
        <dgm:presLayoutVars>
          <dgm:chMax val="0"/>
          <dgm:bulletEnabled val="1"/>
        </dgm:presLayoutVars>
      </dgm:prSet>
      <dgm:spPr/>
    </dgm:pt>
    <dgm:pt modelId="{8A1A2522-57C3-4265-AD82-AE5354CCD015}" type="pres">
      <dgm:prSet presAssocID="{B8ABEBEB-2524-498B-97E3-301A4D35A977}" presName="spacer" presStyleCnt="0"/>
      <dgm:spPr/>
    </dgm:pt>
    <dgm:pt modelId="{BFF7FED9-9C78-4C5B-B718-BF76428D320F}" type="pres">
      <dgm:prSet presAssocID="{AB93A30C-07DC-4156-AE96-BE6A2546F2E9}" presName="parentText" presStyleLbl="node1" presStyleIdx="2" presStyleCnt="7">
        <dgm:presLayoutVars>
          <dgm:chMax val="0"/>
          <dgm:bulletEnabled val="1"/>
        </dgm:presLayoutVars>
      </dgm:prSet>
      <dgm:spPr/>
    </dgm:pt>
    <dgm:pt modelId="{E53295E0-6448-4336-940C-D31FC5F01E19}" type="pres">
      <dgm:prSet presAssocID="{71A6C55A-6E1C-4F07-B1F3-9DD878E1DDE3}" presName="spacer" presStyleCnt="0"/>
      <dgm:spPr/>
    </dgm:pt>
    <dgm:pt modelId="{43CAFAA2-55E2-4911-904A-9A05516E8E5C}" type="pres">
      <dgm:prSet presAssocID="{B5B56362-AD7C-4AE3-A5FB-929430787D0E}" presName="parentText" presStyleLbl="node1" presStyleIdx="3" presStyleCnt="7">
        <dgm:presLayoutVars>
          <dgm:chMax val="0"/>
          <dgm:bulletEnabled val="1"/>
        </dgm:presLayoutVars>
      </dgm:prSet>
      <dgm:spPr/>
    </dgm:pt>
    <dgm:pt modelId="{744113B6-0150-4627-89E3-D0A1BE398E82}" type="pres">
      <dgm:prSet presAssocID="{FF8AD209-27EF-427B-B923-C85C28A9F6E8}" presName="spacer" presStyleCnt="0"/>
      <dgm:spPr/>
    </dgm:pt>
    <dgm:pt modelId="{FC75C852-9B88-4466-8B60-561CB1E61670}" type="pres">
      <dgm:prSet presAssocID="{1CD3C7A1-04D2-424F-8300-D5F9BCEB2DF9}" presName="parentText" presStyleLbl="node1" presStyleIdx="4" presStyleCnt="7">
        <dgm:presLayoutVars>
          <dgm:chMax val="0"/>
          <dgm:bulletEnabled val="1"/>
        </dgm:presLayoutVars>
      </dgm:prSet>
      <dgm:spPr/>
    </dgm:pt>
    <dgm:pt modelId="{0685B777-6035-4C2E-BF60-7B706AF5F8F4}" type="pres">
      <dgm:prSet presAssocID="{C32F1117-205C-4EA6-8D40-0BBF1BA832AC}" presName="spacer" presStyleCnt="0"/>
      <dgm:spPr/>
    </dgm:pt>
    <dgm:pt modelId="{C9BAAA5E-0EC9-4C9C-9FB0-D58C60994D8A}" type="pres">
      <dgm:prSet presAssocID="{D3D2D857-B3A6-4617-AFD8-CE98B2B9BFCE}" presName="parentText" presStyleLbl="node1" presStyleIdx="5" presStyleCnt="7">
        <dgm:presLayoutVars>
          <dgm:chMax val="0"/>
          <dgm:bulletEnabled val="1"/>
        </dgm:presLayoutVars>
      </dgm:prSet>
      <dgm:spPr/>
    </dgm:pt>
    <dgm:pt modelId="{293D9A40-4EDF-4E86-9932-9CEF4EC05FC8}" type="pres">
      <dgm:prSet presAssocID="{937C24A5-4BC6-4772-B997-CDCFD3B5D30E}" presName="spacer" presStyleCnt="0"/>
      <dgm:spPr/>
    </dgm:pt>
    <dgm:pt modelId="{60B5572B-6F3A-4F32-8CC3-8F7A33C2054F}" type="pres">
      <dgm:prSet presAssocID="{4FFEB3EF-BB4F-4A8F-9959-E33C87D07335}" presName="parentText" presStyleLbl="node1" presStyleIdx="6" presStyleCnt="7">
        <dgm:presLayoutVars>
          <dgm:chMax val="0"/>
          <dgm:bulletEnabled val="1"/>
        </dgm:presLayoutVars>
      </dgm:prSet>
      <dgm:spPr/>
    </dgm:pt>
  </dgm:ptLst>
  <dgm:cxnLst>
    <dgm:cxn modelId="{A8E0A113-2992-4179-89C6-D55AB94AFB90}" type="presOf" srcId="{B5B56362-AD7C-4AE3-A5FB-929430787D0E}" destId="{43CAFAA2-55E2-4911-904A-9A05516E8E5C}" srcOrd="0" destOrd="0" presId="urn:microsoft.com/office/officeart/2005/8/layout/vList2"/>
    <dgm:cxn modelId="{41C7943A-318B-47B9-8D10-67C0E759EA40}" srcId="{314FE628-EEC6-43FC-977A-6AF5F0197C36}" destId="{1CD3C7A1-04D2-424F-8300-D5F9BCEB2DF9}" srcOrd="4" destOrd="0" parTransId="{631B725E-DE2E-486B-91DD-3776B4A9A66C}" sibTransId="{C32F1117-205C-4EA6-8D40-0BBF1BA832AC}"/>
    <dgm:cxn modelId="{76FFF966-6DA7-41E4-839C-314EA75FC039}" srcId="{314FE628-EEC6-43FC-977A-6AF5F0197C36}" destId="{D3D2D857-B3A6-4617-AFD8-CE98B2B9BFCE}" srcOrd="5" destOrd="0" parTransId="{EBB9843D-4440-4D81-B425-A09DD394C641}" sibTransId="{937C24A5-4BC6-4772-B997-CDCFD3B5D30E}"/>
    <dgm:cxn modelId="{60CD5149-53D1-4DEF-9291-105E846D77AD}" type="presOf" srcId="{027C9339-CA0B-43A8-A045-26C029E36FB1}" destId="{07522113-1856-48D9-A680-46F63BBCB29C}" srcOrd="0" destOrd="0" presId="urn:microsoft.com/office/officeart/2005/8/layout/vList2"/>
    <dgm:cxn modelId="{91F3F84A-9EA5-42B3-8AA6-0A0307CFB09A}" type="presOf" srcId="{64997B5F-43E9-4E75-B0DA-84E7C25F6013}" destId="{E4DB4A87-5113-4188-B864-8B62A0AD8278}" srcOrd="0" destOrd="0" presId="urn:microsoft.com/office/officeart/2005/8/layout/vList2"/>
    <dgm:cxn modelId="{7B453A55-89B8-434E-BF8B-80F54D9B3803}" type="presOf" srcId="{D3D2D857-B3A6-4617-AFD8-CE98B2B9BFCE}" destId="{C9BAAA5E-0EC9-4C9C-9FB0-D58C60994D8A}" srcOrd="0" destOrd="0" presId="urn:microsoft.com/office/officeart/2005/8/layout/vList2"/>
    <dgm:cxn modelId="{36E88959-C85D-48D2-BE47-C45649B0A247}" type="presOf" srcId="{4FFEB3EF-BB4F-4A8F-9959-E33C87D07335}" destId="{60B5572B-6F3A-4F32-8CC3-8F7A33C2054F}" srcOrd="0" destOrd="0" presId="urn:microsoft.com/office/officeart/2005/8/layout/vList2"/>
    <dgm:cxn modelId="{C0FC0288-82EE-43A9-B8D4-71E8218B7346}" type="presOf" srcId="{314FE628-EEC6-43FC-977A-6AF5F0197C36}" destId="{D748441C-9B0A-4619-BC81-26A80B2BF25B}" srcOrd="0" destOrd="0" presId="urn:microsoft.com/office/officeart/2005/8/layout/vList2"/>
    <dgm:cxn modelId="{22310B88-C4CC-4CD3-ADB1-063FB11A45BE}" type="presOf" srcId="{1CD3C7A1-04D2-424F-8300-D5F9BCEB2DF9}" destId="{FC75C852-9B88-4466-8B60-561CB1E61670}" srcOrd="0" destOrd="0" presId="urn:microsoft.com/office/officeart/2005/8/layout/vList2"/>
    <dgm:cxn modelId="{491156B3-5412-4D34-A5B6-31165970254D}" srcId="{314FE628-EEC6-43FC-977A-6AF5F0197C36}" destId="{64997B5F-43E9-4E75-B0DA-84E7C25F6013}" srcOrd="1" destOrd="0" parTransId="{D816B66D-1CA6-41C2-9C10-1965E2929F6D}" sibTransId="{B8ABEBEB-2524-498B-97E3-301A4D35A977}"/>
    <dgm:cxn modelId="{EF598AC1-3200-41CD-8BDD-763BD5E15A41}" type="presOf" srcId="{AB93A30C-07DC-4156-AE96-BE6A2546F2E9}" destId="{BFF7FED9-9C78-4C5B-B718-BF76428D320F}" srcOrd="0" destOrd="0" presId="urn:microsoft.com/office/officeart/2005/8/layout/vList2"/>
    <dgm:cxn modelId="{7284F1DD-0A8D-4930-AA73-80619A7F5FFA}" srcId="{314FE628-EEC6-43FC-977A-6AF5F0197C36}" destId="{AB93A30C-07DC-4156-AE96-BE6A2546F2E9}" srcOrd="2" destOrd="0" parTransId="{EB63F13E-7C82-41DB-B53D-2AD8DF43728A}" sibTransId="{71A6C55A-6E1C-4F07-B1F3-9DD878E1DDE3}"/>
    <dgm:cxn modelId="{2A49B3E0-191F-4AA7-B666-E2E71259F8C3}" srcId="{314FE628-EEC6-43FC-977A-6AF5F0197C36}" destId="{4FFEB3EF-BB4F-4A8F-9959-E33C87D07335}" srcOrd="6" destOrd="0" parTransId="{89EEDCAA-9501-4145-B09B-3054753A8B34}" sibTransId="{CE4007AD-6211-4329-AB5B-58E34A9A47EA}"/>
    <dgm:cxn modelId="{5A161DEF-6680-41DE-BA62-F9FFD8220A56}" srcId="{314FE628-EEC6-43FC-977A-6AF5F0197C36}" destId="{B5B56362-AD7C-4AE3-A5FB-929430787D0E}" srcOrd="3" destOrd="0" parTransId="{F56E3F6D-A967-435C-9E92-1B18D647980A}" sibTransId="{FF8AD209-27EF-427B-B923-C85C28A9F6E8}"/>
    <dgm:cxn modelId="{74F70BFE-B650-4920-8B10-650160F23B15}" srcId="{314FE628-EEC6-43FC-977A-6AF5F0197C36}" destId="{027C9339-CA0B-43A8-A045-26C029E36FB1}" srcOrd="0" destOrd="0" parTransId="{A0F0F37E-93C1-4B1C-A022-CDB23EAA0326}" sibTransId="{1328369F-5FD5-4D31-9A24-0E61E995ECAE}"/>
    <dgm:cxn modelId="{8337525B-526B-4A21-A8F4-92B0385CFD69}" type="presParOf" srcId="{D748441C-9B0A-4619-BC81-26A80B2BF25B}" destId="{07522113-1856-48D9-A680-46F63BBCB29C}" srcOrd="0" destOrd="0" presId="urn:microsoft.com/office/officeart/2005/8/layout/vList2"/>
    <dgm:cxn modelId="{53F0E55C-25DB-4782-8F13-2A8C3EC51E5B}" type="presParOf" srcId="{D748441C-9B0A-4619-BC81-26A80B2BF25B}" destId="{90AB27AB-FB2B-46F4-9013-9AA6A539A182}" srcOrd="1" destOrd="0" presId="urn:microsoft.com/office/officeart/2005/8/layout/vList2"/>
    <dgm:cxn modelId="{669BC241-F731-4DC4-8C17-4EA69BB747CE}" type="presParOf" srcId="{D748441C-9B0A-4619-BC81-26A80B2BF25B}" destId="{E4DB4A87-5113-4188-B864-8B62A0AD8278}" srcOrd="2" destOrd="0" presId="urn:microsoft.com/office/officeart/2005/8/layout/vList2"/>
    <dgm:cxn modelId="{74ABF2E4-B73E-4326-9BE8-644AC6C54C4A}" type="presParOf" srcId="{D748441C-9B0A-4619-BC81-26A80B2BF25B}" destId="{8A1A2522-57C3-4265-AD82-AE5354CCD015}" srcOrd="3" destOrd="0" presId="urn:microsoft.com/office/officeart/2005/8/layout/vList2"/>
    <dgm:cxn modelId="{57D665C5-0A2E-4D43-8720-BDC640BCC977}" type="presParOf" srcId="{D748441C-9B0A-4619-BC81-26A80B2BF25B}" destId="{BFF7FED9-9C78-4C5B-B718-BF76428D320F}" srcOrd="4" destOrd="0" presId="urn:microsoft.com/office/officeart/2005/8/layout/vList2"/>
    <dgm:cxn modelId="{5EA40233-AF1E-44F1-AE1F-C3FBA79353DA}" type="presParOf" srcId="{D748441C-9B0A-4619-BC81-26A80B2BF25B}" destId="{E53295E0-6448-4336-940C-D31FC5F01E19}" srcOrd="5" destOrd="0" presId="urn:microsoft.com/office/officeart/2005/8/layout/vList2"/>
    <dgm:cxn modelId="{6BF47AC3-42E2-454B-9AC9-425052558B97}" type="presParOf" srcId="{D748441C-9B0A-4619-BC81-26A80B2BF25B}" destId="{43CAFAA2-55E2-4911-904A-9A05516E8E5C}" srcOrd="6" destOrd="0" presId="urn:microsoft.com/office/officeart/2005/8/layout/vList2"/>
    <dgm:cxn modelId="{5EFFE1AA-0327-4F24-81C2-D82C51E0B7CA}" type="presParOf" srcId="{D748441C-9B0A-4619-BC81-26A80B2BF25B}" destId="{744113B6-0150-4627-89E3-D0A1BE398E82}" srcOrd="7" destOrd="0" presId="urn:microsoft.com/office/officeart/2005/8/layout/vList2"/>
    <dgm:cxn modelId="{718B9B98-A729-45C0-9F88-7AE8C60D3130}" type="presParOf" srcId="{D748441C-9B0A-4619-BC81-26A80B2BF25B}" destId="{FC75C852-9B88-4466-8B60-561CB1E61670}" srcOrd="8" destOrd="0" presId="urn:microsoft.com/office/officeart/2005/8/layout/vList2"/>
    <dgm:cxn modelId="{C504AB7B-6D85-4130-A98B-A802DF5D5FFC}" type="presParOf" srcId="{D748441C-9B0A-4619-BC81-26A80B2BF25B}" destId="{0685B777-6035-4C2E-BF60-7B706AF5F8F4}" srcOrd="9" destOrd="0" presId="urn:microsoft.com/office/officeart/2005/8/layout/vList2"/>
    <dgm:cxn modelId="{DA87A8EB-6858-4EF2-9F17-4132A2C8DF61}" type="presParOf" srcId="{D748441C-9B0A-4619-BC81-26A80B2BF25B}" destId="{C9BAAA5E-0EC9-4C9C-9FB0-D58C60994D8A}" srcOrd="10" destOrd="0" presId="urn:microsoft.com/office/officeart/2005/8/layout/vList2"/>
    <dgm:cxn modelId="{43A690FD-4FDB-473A-89B2-B9A31F38DC93}" type="presParOf" srcId="{D748441C-9B0A-4619-BC81-26A80B2BF25B}" destId="{293D9A40-4EDF-4E86-9932-9CEF4EC05FC8}" srcOrd="11" destOrd="0" presId="urn:microsoft.com/office/officeart/2005/8/layout/vList2"/>
    <dgm:cxn modelId="{C39F5DF6-80C3-4F24-8F5E-518F55183253}" type="presParOf" srcId="{D748441C-9B0A-4619-BC81-26A80B2BF25B}" destId="{60B5572B-6F3A-4F32-8CC3-8F7A33C2054F}"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522113-1856-48D9-A680-46F63BBCB29C}">
      <dsp:nvSpPr>
        <dsp:cNvPr id="0" name=""/>
        <dsp:cNvSpPr/>
      </dsp:nvSpPr>
      <dsp:spPr>
        <a:xfrm>
          <a:off x="0" y="45234"/>
          <a:ext cx="6263640" cy="70433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err="1"/>
            <a:t>iTwin</a:t>
          </a:r>
          <a:r>
            <a:rPr lang="en-US" sz="2800" kern="1200" dirty="0"/>
            <a:t> </a:t>
          </a:r>
          <a:r>
            <a:rPr lang="zh-CN" altLang="en-US" sz="2800" kern="1200" dirty="0"/>
            <a:t>工作流</a:t>
          </a:r>
          <a:endParaRPr lang="en-US" sz="2800" kern="1200" dirty="0"/>
        </a:p>
      </dsp:txBody>
      <dsp:txXfrm>
        <a:off x="34383" y="79617"/>
        <a:ext cx="6194874" cy="635573"/>
      </dsp:txXfrm>
    </dsp:sp>
    <dsp:sp modelId="{4952D049-7CB8-41B2-8889-BFC67A20B34A}">
      <dsp:nvSpPr>
        <dsp:cNvPr id="0" name=""/>
        <dsp:cNvSpPr/>
      </dsp:nvSpPr>
      <dsp:spPr>
        <a:xfrm>
          <a:off x="0" y="830214"/>
          <a:ext cx="6263640" cy="704339"/>
        </a:xfrm>
        <a:prstGeom prst="roundRect">
          <a:avLst/>
        </a:prstGeom>
        <a:solidFill>
          <a:schemeClr val="accent5">
            <a:hueOff val="982520"/>
            <a:satOff val="-4686"/>
            <a:lumOff val="30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err="1"/>
            <a:t>PlantSight</a:t>
          </a:r>
          <a:r>
            <a:rPr lang="en-US" sz="2800" kern="1200" dirty="0"/>
            <a:t> </a:t>
          </a:r>
          <a:r>
            <a:rPr lang="zh-CN" altLang="en-US" sz="2800" kern="1200" dirty="0"/>
            <a:t>集成</a:t>
          </a:r>
          <a:r>
            <a:rPr lang="en-US" sz="2800" kern="1200" dirty="0"/>
            <a:t> (</a:t>
          </a:r>
          <a:r>
            <a:rPr lang="zh-CN" altLang="en-US" sz="2800" kern="1200" dirty="0"/>
            <a:t>技术预览）</a:t>
          </a:r>
          <a:endParaRPr lang="en-US" sz="2800" kern="1200" dirty="0"/>
        </a:p>
      </dsp:txBody>
      <dsp:txXfrm>
        <a:off x="34383" y="864597"/>
        <a:ext cx="6194874" cy="635573"/>
      </dsp:txXfrm>
    </dsp:sp>
    <dsp:sp modelId="{65A01BD6-90FD-4C9C-8998-2E2DDD24C251}">
      <dsp:nvSpPr>
        <dsp:cNvPr id="0" name=""/>
        <dsp:cNvSpPr/>
      </dsp:nvSpPr>
      <dsp:spPr>
        <a:xfrm>
          <a:off x="0" y="1615194"/>
          <a:ext cx="6263640" cy="704339"/>
        </a:xfrm>
        <a:prstGeom prst="roundRect">
          <a:avLst/>
        </a:prstGeom>
        <a:solidFill>
          <a:schemeClr val="accent5">
            <a:hueOff val="1965040"/>
            <a:satOff val="-9373"/>
            <a:lumOff val="60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增强桥架设计功能</a:t>
          </a:r>
          <a:endParaRPr lang="en-US" sz="2800" kern="1200" dirty="0"/>
        </a:p>
      </dsp:txBody>
      <dsp:txXfrm>
        <a:off x="34383" y="1649577"/>
        <a:ext cx="6194874" cy="635573"/>
      </dsp:txXfrm>
    </dsp:sp>
    <dsp:sp modelId="{245E92F5-EEA5-4F5B-AFE3-9A61468A52C0}">
      <dsp:nvSpPr>
        <dsp:cNvPr id="0" name=""/>
        <dsp:cNvSpPr/>
      </dsp:nvSpPr>
      <dsp:spPr>
        <a:xfrm>
          <a:off x="0" y="2400173"/>
          <a:ext cx="6263640" cy="704339"/>
        </a:xfrm>
        <a:prstGeom prst="roundRect">
          <a:avLst/>
        </a:prstGeom>
        <a:solidFill>
          <a:schemeClr val="accent5">
            <a:hueOff val="2947560"/>
            <a:satOff val="-14059"/>
            <a:lumOff val="90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增强电缆敷设功能</a:t>
          </a:r>
          <a:endParaRPr lang="en-US" sz="2800" kern="1200" dirty="0"/>
        </a:p>
      </dsp:txBody>
      <dsp:txXfrm>
        <a:off x="34383" y="2434556"/>
        <a:ext cx="6194874" cy="635573"/>
      </dsp:txXfrm>
    </dsp:sp>
    <dsp:sp modelId="{4EDA94B0-8280-4E04-9F78-E80A1E0A6F82}">
      <dsp:nvSpPr>
        <dsp:cNvPr id="0" name=""/>
        <dsp:cNvSpPr/>
      </dsp:nvSpPr>
      <dsp:spPr>
        <a:xfrm>
          <a:off x="0" y="3185153"/>
          <a:ext cx="6263640" cy="704339"/>
        </a:xfrm>
        <a:prstGeom prst="roundRect">
          <a:avLst/>
        </a:prstGeom>
        <a:solidFill>
          <a:schemeClr val="accent5">
            <a:hueOff val="3930081"/>
            <a:satOff val="-18745"/>
            <a:lumOff val="120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增强报表功能</a:t>
          </a:r>
          <a:endParaRPr lang="en-US" sz="2800" kern="1200" dirty="0"/>
        </a:p>
      </dsp:txBody>
      <dsp:txXfrm>
        <a:off x="34383" y="3219536"/>
        <a:ext cx="6194874" cy="635573"/>
      </dsp:txXfrm>
    </dsp:sp>
    <dsp:sp modelId="{D4CEE205-93D3-428F-AFFF-2A52F3652243}">
      <dsp:nvSpPr>
        <dsp:cNvPr id="0" name=""/>
        <dsp:cNvSpPr/>
      </dsp:nvSpPr>
      <dsp:spPr>
        <a:xfrm>
          <a:off x="0" y="3970133"/>
          <a:ext cx="6263640" cy="704339"/>
        </a:xfrm>
        <a:prstGeom prst="roundRect">
          <a:avLst/>
        </a:prstGeom>
        <a:solidFill>
          <a:schemeClr val="accent5">
            <a:hueOff val="4912601"/>
            <a:satOff val="-23432"/>
            <a:lumOff val="150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优化性能</a:t>
          </a:r>
          <a:endParaRPr lang="en-US" sz="2800" kern="1200" dirty="0"/>
        </a:p>
      </dsp:txBody>
      <dsp:txXfrm>
        <a:off x="34383" y="4004516"/>
        <a:ext cx="6194874" cy="635573"/>
      </dsp:txXfrm>
    </dsp:sp>
    <dsp:sp modelId="{010724CB-2D01-4B54-BAC1-93BDE0B23CE0}">
      <dsp:nvSpPr>
        <dsp:cNvPr id="0" name=""/>
        <dsp:cNvSpPr/>
      </dsp:nvSpPr>
      <dsp:spPr>
        <a:xfrm>
          <a:off x="0" y="4755114"/>
          <a:ext cx="6263640" cy="704339"/>
        </a:xfrm>
        <a:prstGeom prst="roundRect">
          <a:avLst/>
        </a:prstGeom>
        <a:solidFill>
          <a:schemeClr val="accent5">
            <a:hueOff val="5895121"/>
            <a:satOff val="-28118"/>
            <a:lumOff val="1803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内容增强</a:t>
          </a:r>
          <a:endParaRPr lang="en-US" sz="2800" kern="1200" dirty="0"/>
        </a:p>
      </dsp:txBody>
      <dsp:txXfrm>
        <a:off x="34383" y="4789497"/>
        <a:ext cx="6194874" cy="6355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522113-1856-48D9-A680-46F63BBCB29C}">
      <dsp:nvSpPr>
        <dsp:cNvPr id="0" name=""/>
        <dsp:cNvSpPr/>
      </dsp:nvSpPr>
      <dsp:spPr>
        <a:xfrm>
          <a:off x="0" y="45234"/>
          <a:ext cx="6263640" cy="70433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err="1"/>
            <a:t>iTwin</a:t>
          </a:r>
          <a:r>
            <a:rPr lang="en-US" sz="2800" kern="1200" dirty="0"/>
            <a:t> </a:t>
          </a:r>
          <a:r>
            <a:rPr lang="zh-CN" altLang="en-US" sz="2800" kern="1200" dirty="0"/>
            <a:t>工作流</a:t>
          </a:r>
          <a:endParaRPr lang="en-US" sz="2800" kern="1200" dirty="0"/>
        </a:p>
      </dsp:txBody>
      <dsp:txXfrm>
        <a:off x="34383" y="79617"/>
        <a:ext cx="6194874" cy="635573"/>
      </dsp:txXfrm>
    </dsp:sp>
    <dsp:sp modelId="{E4DB4A87-5113-4188-B864-8B62A0AD8278}">
      <dsp:nvSpPr>
        <dsp:cNvPr id="0" name=""/>
        <dsp:cNvSpPr/>
      </dsp:nvSpPr>
      <dsp:spPr>
        <a:xfrm>
          <a:off x="0" y="830214"/>
          <a:ext cx="6263640" cy="704339"/>
        </a:xfrm>
        <a:prstGeom prst="roundRect">
          <a:avLst/>
        </a:prstGeom>
        <a:solidFill>
          <a:schemeClr val="accent5">
            <a:hueOff val="982520"/>
            <a:satOff val="-4686"/>
            <a:lumOff val="30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err="1"/>
            <a:t>PlantSight</a:t>
          </a:r>
          <a:r>
            <a:rPr lang="en-US" sz="2800" kern="1200" dirty="0"/>
            <a:t> </a:t>
          </a:r>
          <a:r>
            <a:rPr lang="zh-CN" altLang="en-US" sz="2800" kern="1200" dirty="0"/>
            <a:t>集成</a:t>
          </a:r>
          <a:r>
            <a:rPr lang="en-US" sz="2800" kern="1200" dirty="0"/>
            <a:t> (</a:t>
          </a:r>
          <a:r>
            <a:rPr lang="zh-CN" altLang="en-US" sz="2800" kern="1200" dirty="0"/>
            <a:t>技术预览）</a:t>
          </a:r>
          <a:endParaRPr lang="en-US" sz="2800" kern="1200" dirty="0"/>
        </a:p>
      </dsp:txBody>
      <dsp:txXfrm>
        <a:off x="34383" y="864597"/>
        <a:ext cx="6194874" cy="635573"/>
      </dsp:txXfrm>
    </dsp:sp>
    <dsp:sp modelId="{BFF7FED9-9C78-4C5B-B718-BF76428D320F}">
      <dsp:nvSpPr>
        <dsp:cNvPr id="0" name=""/>
        <dsp:cNvSpPr/>
      </dsp:nvSpPr>
      <dsp:spPr>
        <a:xfrm>
          <a:off x="0" y="1615194"/>
          <a:ext cx="6263640" cy="704339"/>
        </a:xfrm>
        <a:prstGeom prst="roundRect">
          <a:avLst/>
        </a:prstGeom>
        <a:solidFill>
          <a:schemeClr val="accent5">
            <a:hueOff val="1965040"/>
            <a:satOff val="-9373"/>
            <a:lumOff val="60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增强桥架设计功能</a:t>
          </a:r>
          <a:endParaRPr lang="en-US" sz="2800" kern="1200" dirty="0"/>
        </a:p>
      </dsp:txBody>
      <dsp:txXfrm>
        <a:off x="34383" y="1649577"/>
        <a:ext cx="6194874" cy="635573"/>
      </dsp:txXfrm>
    </dsp:sp>
    <dsp:sp modelId="{43CAFAA2-55E2-4911-904A-9A05516E8E5C}">
      <dsp:nvSpPr>
        <dsp:cNvPr id="0" name=""/>
        <dsp:cNvSpPr/>
      </dsp:nvSpPr>
      <dsp:spPr>
        <a:xfrm>
          <a:off x="0" y="2400173"/>
          <a:ext cx="6263640" cy="704339"/>
        </a:xfrm>
        <a:prstGeom prst="roundRect">
          <a:avLst/>
        </a:prstGeom>
        <a:solidFill>
          <a:schemeClr val="accent5">
            <a:hueOff val="2947560"/>
            <a:satOff val="-14059"/>
            <a:lumOff val="90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增强电缆敷设功能</a:t>
          </a:r>
          <a:endParaRPr lang="en-US" sz="2800" kern="1200" dirty="0"/>
        </a:p>
      </dsp:txBody>
      <dsp:txXfrm>
        <a:off x="34383" y="2434556"/>
        <a:ext cx="6194874" cy="635573"/>
      </dsp:txXfrm>
    </dsp:sp>
    <dsp:sp modelId="{FC75C852-9B88-4466-8B60-561CB1E61670}">
      <dsp:nvSpPr>
        <dsp:cNvPr id="0" name=""/>
        <dsp:cNvSpPr/>
      </dsp:nvSpPr>
      <dsp:spPr>
        <a:xfrm>
          <a:off x="0" y="3185153"/>
          <a:ext cx="6263640" cy="704339"/>
        </a:xfrm>
        <a:prstGeom prst="roundRect">
          <a:avLst/>
        </a:prstGeom>
        <a:solidFill>
          <a:schemeClr val="accent5">
            <a:hueOff val="3930081"/>
            <a:satOff val="-18745"/>
            <a:lumOff val="120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增强报表功能</a:t>
          </a:r>
          <a:endParaRPr lang="en-US" sz="2800" kern="1200" dirty="0"/>
        </a:p>
      </dsp:txBody>
      <dsp:txXfrm>
        <a:off x="34383" y="3219536"/>
        <a:ext cx="6194874" cy="635573"/>
      </dsp:txXfrm>
    </dsp:sp>
    <dsp:sp modelId="{C9BAAA5E-0EC9-4C9C-9FB0-D58C60994D8A}">
      <dsp:nvSpPr>
        <dsp:cNvPr id="0" name=""/>
        <dsp:cNvSpPr/>
      </dsp:nvSpPr>
      <dsp:spPr>
        <a:xfrm>
          <a:off x="0" y="3970133"/>
          <a:ext cx="6263640" cy="704339"/>
        </a:xfrm>
        <a:prstGeom prst="roundRect">
          <a:avLst/>
        </a:prstGeom>
        <a:solidFill>
          <a:schemeClr val="accent5">
            <a:hueOff val="4912601"/>
            <a:satOff val="-23432"/>
            <a:lumOff val="150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优化性能</a:t>
          </a:r>
          <a:endParaRPr lang="en-US" sz="2800" kern="1200" dirty="0"/>
        </a:p>
      </dsp:txBody>
      <dsp:txXfrm>
        <a:off x="34383" y="4004516"/>
        <a:ext cx="6194874" cy="635573"/>
      </dsp:txXfrm>
    </dsp:sp>
    <dsp:sp modelId="{60B5572B-6F3A-4F32-8CC3-8F7A33C2054F}">
      <dsp:nvSpPr>
        <dsp:cNvPr id="0" name=""/>
        <dsp:cNvSpPr/>
      </dsp:nvSpPr>
      <dsp:spPr>
        <a:xfrm>
          <a:off x="0" y="4755114"/>
          <a:ext cx="6263640" cy="704339"/>
        </a:xfrm>
        <a:prstGeom prst="roundRect">
          <a:avLst/>
        </a:prstGeom>
        <a:solidFill>
          <a:schemeClr val="accent5">
            <a:hueOff val="5895121"/>
            <a:satOff val="-28118"/>
            <a:lumOff val="1803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内容增强</a:t>
          </a:r>
          <a:endParaRPr lang="en-US" sz="2800" kern="1200"/>
        </a:p>
      </dsp:txBody>
      <dsp:txXfrm>
        <a:off x="34383" y="4789497"/>
        <a:ext cx="6194874" cy="63557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CE6DA9-01F9-4746-97A1-8BA451DDC44D}" type="datetimeFigureOut">
              <a:rPr lang="en-US" smtClean="0"/>
              <a:t>3/17/2022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5C74178-3F1C-4FD2-9189-9D7F3A679244}" type="slidenum">
              <a:rPr lang="en-US" smtClean="0"/>
              <a:t>‹#›</a:t>
            </a:fld>
            <a:endParaRPr lang="en-US"/>
          </a:p>
        </p:txBody>
      </p:sp>
    </p:spTree>
    <p:extLst>
      <p:ext uri="{BB962C8B-B14F-4D97-AF65-F5344CB8AC3E}">
        <p14:creationId xmlns:p14="http://schemas.microsoft.com/office/powerpoint/2010/main" val="39208490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8F1C4B-A09C-46D1-93DB-F3F848BFB027}" type="datetimeFigureOut">
              <a:rPr lang="en-US" smtClean="0"/>
              <a:t>3/17/2022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759874-2F11-4582-8757-D26ED139F31A}" type="slidenum">
              <a:rPr lang="en-US" smtClean="0"/>
              <a:t>‹#›</a:t>
            </a:fld>
            <a:endParaRPr lang="en-US"/>
          </a:p>
        </p:txBody>
      </p:sp>
    </p:spTree>
    <p:extLst>
      <p:ext uri="{BB962C8B-B14F-4D97-AF65-F5344CB8AC3E}">
        <p14:creationId xmlns:p14="http://schemas.microsoft.com/office/powerpoint/2010/main" val="3771452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欢迎来到</a:t>
            </a:r>
            <a:r>
              <a:rPr lang="en-US" altLang="zh-CN" dirty="0" err="1"/>
              <a:t>brcm</a:t>
            </a:r>
            <a:r>
              <a:rPr lang="en-US" altLang="zh-CN" dirty="0"/>
              <a:t> up10</a:t>
            </a:r>
            <a:r>
              <a:rPr lang="zh-CN" altLang="en-US" dirty="0"/>
              <a:t>的新功能介绍</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1</a:t>
            </a:fld>
            <a:endParaRPr lang="en-US"/>
          </a:p>
        </p:txBody>
      </p:sp>
    </p:spTree>
    <p:extLst>
      <p:ext uri="{BB962C8B-B14F-4D97-AF65-F5344CB8AC3E}">
        <p14:creationId xmlns:p14="http://schemas.microsoft.com/office/powerpoint/2010/main" val="574747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effectLst/>
                <a:latin typeface="Roboto" panose="02000000000000000000" pitchFamily="2" charset="0"/>
              </a:rPr>
              <a:t>You can now manually set the date/time for any change in the cable status in the event that you need to adjust it.  </a:t>
            </a:r>
            <a:r>
              <a:rPr lang="en-US" sz="1800" b="0" i="0" dirty="0">
                <a:effectLst/>
                <a:latin typeface="Roboto" panose="02000000000000000000" pitchFamily="2" charset="0"/>
              </a:rPr>
              <a:t> </a:t>
            </a:r>
          </a:p>
          <a:p>
            <a:r>
              <a:rPr lang="zh-CN" altLang="en-US" dirty="0"/>
              <a:t>现在，如果需要调整电缆状态，您可以手动设置电缆状态任何更改的日期</a:t>
            </a:r>
            <a:r>
              <a:rPr lang="en-US" altLang="zh-CN" dirty="0"/>
              <a:t>/</a:t>
            </a:r>
            <a:r>
              <a:rPr lang="zh-CN" altLang="en-US" dirty="0"/>
              <a:t>时间。</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10</a:t>
            </a:fld>
            <a:endParaRPr lang="en-US"/>
          </a:p>
        </p:txBody>
      </p:sp>
    </p:spTree>
    <p:extLst>
      <p:ext uri="{BB962C8B-B14F-4D97-AF65-F5344CB8AC3E}">
        <p14:creationId xmlns:p14="http://schemas.microsoft.com/office/powerpoint/2010/main" val="3007758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11</a:t>
            </a:fld>
            <a:endParaRPr lang="en-US"/>
          </a:p>
        </p:txBody>
      </p:sp>
    </p:spTree>
    <p:extLst>
      <p:ext uri="{BB962C8B-B14F-4D97-AF65-F5344CB8AC3E}">
        <p14:creationId xmlns:p14="http://schemas.microsoft.com/office/powerpoint/2010/main" val="1189400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Roboto" panose="02000000000000000000" pitchFamily="2" charset="0"/>
              </a:rPr>
              <a:t>When using the Output Manager to produce a </a:t>
            </a:r>
            <a:r>
              <a:rPr lang="en-US" sz="1800" b="0" i="0" u="none" strike="noStrike" dirty="0" err="1">
                <a:solidFill>
                  <a:srgbClr val="000000"/>
                </a:solidFill>
                <a:effectLst/>
                <a:latin typeface="Roboto" panose="02000000000000000000" pitchFamily="2" charset="0"/>
              </a:rPr>
              <a:t>Detail_Cable_Route_List_IV</a:t>
            </a:r>
            <a:r>
              <a:rPr lang="en-US" sz="1800" b="0" i="0" u="none" strike="noStrike" dirty="0">
                <a:solidFill>
                  <a:srgbClr val="000000"/>
                </a:solidFill>
                <a:effectLst/>
                <a:latin typeface="Roboto" panose="02000000000000000000" pitchFamily="2" charset="0"/>
              </a:rPr>
              <a:t> report you can now set the size of the images when using the Export Images button.</a:t>
            </a:r>
            <a:r>
              <a:rPr lang="en-US" sz="1800" b="0" i="0" dirty="0">
                <a:solidFill>
                  <a:srgbClr val="000000"/>
                </a:solidFill>
                <a:effectLst/>
                <a:latin typeface="Roboto" panose="02000000000000000000" pitchFamily="2" charset="0"/>
              </a:rPr>
              <a:t> </a:t>
            </a:r>
            <a:endParaRPr lang="en-US" sz="1800" b="0" i="0" dirty="0">
              <a:solidFill>
                <a:srgbClr val="000000"/>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Roboto" panose="02000000000000000000" pitchFamily="2" charset="0"/>
              </a:rPr>
              <a:t>The PCODE field was enlarged in the default BOM report so that it can fully display the part numbers.</a:t>
            </a:r>
            <a:r>
              <a:rPr lang="en-US" sz="1800" b="0" i="0" dirty="0">
                <a:solidFill>
                  <a:srgbClr val="000000"/>
                </a:solidFill>
                <a:effectLst/>
                <a:latin typeface="Roboto" panose="02000000000000000000" pitchFamily="2" charset="0"/>
              </a:rPr>
              <a:t> </a:t>
            </a:r>
          </a:p>
          <a:p>
            <a:pPr algn="l" rtl="0" fontAlgn="base">
              <a:buFont typeface="Arial" panose="020B0604020202020204" pitchFamily="34" charset="0"/>
              <a:buChar char="•"/>
            </a:pPr>
            <a:endParaRPr lang="en-US" sz="1800" b="0" i="0" dirty="0">
              <a:solidFill>
                <a:srgbClr val="000000"/>
              </a:solidFill>
              <a:effectLst/>
              <a:latin typeface="Calibri" panose="020F0502020204030204" pitchFamily="34" charset="0"/>
            </a:endParaRPr>
          </a:p>
          <a:p>
            <a:pPr algn="l" rtl="0" fontAlgn="base"/>
            <a:r>
              <a:rPr lang="zh-CN" altLang="en-US" sz="1800" b="0" i="0" dirty="0">
                <a:solidFill>
                  <a:srgbClr val="000000"/>
                </a:solidFill>
                <a:effectLst/>
                <a:latin typeface="Roboto" panose="02000000000000000000" pitchFamily="2" charset="0"/>
              </a:rPr>
              <a:t>当使用输出管理器生成详细信息</a:t>
            </a:r>
            <a:r>
              <a:rPr lang="en-US" altLang="zh-CN" sz="1800" b="0" i="0" dirty="0">
                <a:solidFill>
                  <a:srgbClr val="000000"/>
                </a:solidFill>
                <a:effectLst/>
                <a:latin typeface="Roboto" panose="02000000000000000000" pitchFamily="2" charset="0"/>
              </a:rPr>
              <a:t>_Cable _Route _List _IV</a:t>
            </a:r>
            <a:r>
              <a:rPr lang="zh-CN" altLang="en-US" sz="1800" b="0" i="0" dirty="0">
                <a:solidFill>
                  <a:srgbClr val="000000"/>
                </a:solidFill>
                <a:effectLst/>
                <a:latin typeface="Roboto" panose="02000000000000000000" pitchFamily="2" charset="0"/>
              </a:rPr>
              <a:t>报告时，现在可以在使用“导出图像”按钮时设置图像的大小。 </a:t>
            </a:r>
          </a:p>
          <a:p>
            <a:pPr algn="l" rtl="0" fontAlgn="base"/>
            <a:r>
              <a:rPr lang="zh-CN" altLang="en-US" sz="1800" b="0" i="0" dirty="0">
                <a:solidFill>
                  <a:srgbClr val="000000"/>
                </a:solidFill>
                <a:effectLst/>
                <a:latin typeface="Roboto" panose="02000000000000000000" pitchFamily="2" charset="0"/>
              </a:rPr>
              <a:t>在默认</a:t>
            </a:r>
            <a:r>
              <a:rPr lang="en-US" altLang="zh-CN" sz="1800" b="0" i="0" dirty="0">
                <a:solidFill>
                  <a:srgbClr val="000000"/>
                </a:solidFill>
                <a:effectLst/>
                <a:latin typeface="Roboto" panose="02000000000000000000" pitchFamily="2" charset="0"/>
              </a:rPr>
              <a:t>BOM</a:t>
            </a:r>
            <a:r>
              <a:rPr lang="zh-CN" altLang="en-US" sz="1800" b="0" i="0" dirty="0">
                <a:solidFill>
                  <a:srgbClr val="000000"/>
                </a:solidFill>
                <a:effectLst/>
                <a:latin typeface="Roboto" panose="02000000000000000000" pitchFamily="2" charset="0"/>
              </a:rPr>
              <a:t>表报告中，</a:t>
            </a:r>
            <a:r>
              <a:rPr lang="en-US" altLang="zh-CN" sz="1800" b="0" i="0" dirty="0">
                <a:solidFill>
                  <a:srgbClr val="000000"/>
                </a:solidFill>
                <a:effectLst/>
                <a:latin typeface="Roboto" panose="02000000000000000000" pitchFamily="2" charset="0"/>
              </a:rPr>
              <a:t>PCODE</a:t>
            </a:r>
            <a:r>
              <a:rPr lang="zh-CN" altLang="en-US" sz="1800" b="0" i="0" dirty="0">
                <a:solidFill>
                  <a:srgbClr val="000000"/>
                </a:solidFill>
                <a:effectLst/>
                <a:latin typeface="Roboto" panose="02000000000000000000" pitchFamily="2" charset="0"/>
              </a:rPr>
              <a:t>字段被放大，以便可以完全显示零件号。</a:t>
            </a:r>
            <a:endParaRPr lang="en-US" b="0" i="0" dirty="0">
              <a:solidFill>
                <a:srgbClr val="000000"/>
              </a:solidFill>
              <a:effectLst/>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12</a:t>
            </a:fld>
            <a:endParaRPr lang="en-US"/>
          </a:p>
        </p:txBody>
      </p:sp>
    </p:spTree>
    <p:extLst>
      <p:ext uri="{BB962C8B-B14F-4D97-AF65-F5344CB8AC3E}">
        <p14:creationId xmlns:p14="http://schemas.microsoft.com/office/powerpoint/2010/main" val="2185340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b="0" i="0" u="none" strike="noStrike" dirty="0">
                <a:effectLst/>
                <a:latin typeface="Roboto" panose="02000000000000000000" pitchFamily="2" charset="0"/>
              </a:rPr>
              <a:t>After performing cable routing the results are now loaded and displayed in the Cable Manager much faster than in previous versions.</a:t>
            </a:r>
            <a:r>
              <a:rPr lang="en-US" sz="1800" b="0" i="0" dirty="0">
                <a:effectLst/>
                <a:latin typeface="Roboto" panose="02000000000000000000" pitchFamily="2" charset="0"/>
              </a:rPr>
              <a:t> </a:t>
            </a:r>
            <a:endParaRPr lang="en-US" dirty="0"/>
          </a:p>
          <a:p>
            <a:pPr marL="285750" indent="-285750">
              <a:buFont typeface="Arial" panose="020B0604020202020204" pitchFamily="34" charset="0"/>
              <a:buChar char="•"/>
            </a:pPr>
            <a:r>
              <a:rPr lang="en-US" sz="1800" b="0" i="0" u="none" strike="noStrike" dirty="0">
                <a:effectLst/>
                <a:latin typeface="Roboto" panose="02000000000000000000" pitchFamily="2" charset="0"/>
              </a:rPr>
              <a:t>Closing files is much faster in update 10 as we now persist last used configurations in JSON format instead of an INI file.</a:t>
            </a:r>
            <a:r>
              <a:rPr lang="en-US" sz="1800" b="0" i="0" dirty="0">
                <a:effectLst/>
                <a:latin typeface="Roboto" panose="02000000000000000000" pitchFamily="2" charset="0"/>
              </a:rPr>
              <a:t> </a:t>
            </a:r>
            <a:endParaRPr lang="en-US" dirty="0"/>
          </a:p>
          <a:p>
            <a:pPr marL="285750" indent="-285750">
              <a:buFont typeface="Arial" panose="020B0604020202020204" pitchFamily="34" charset="0"/>
              <a:buChar char="•"/>
            </a:pPr>
            <a:r>
              <a:rPr lang="en-US" sz="1800" b="0" i="0" u="none" strike="noStrike" dirty="0">
                <a:effectLst/>
                <a:latin typeface="Roboto" panose="02000000000000000000" pitchFamily="2" charset="0"/>
              </a:rPr>
              <a:t>Opening the Routing Connectivity Tool now displays a progress bar while loading to indicate the current status and the performance of it has been significantly improved.</a:t>
            </a:r>
            <a:r>
              <a:rPr lang="en-US" sz="1800" b="0" i="0" dirty="0">
                <a:effectLst/>
                <a:latin typeface="Roboto" panose="02000000000000000000" pitchFamily="2" charset="0"/>
              </a:rPr>
              <a:t> </a:t>
            </a:r>
          </a:p>
          <a:p>
            <a:pPr marL="285750" indent="-285750">
              <a:buFont typeface="Arial" panose="020B0604020202020204" pitchFamily="34" charset="0"/>
              <a:buChar char="•"/>
            </a:pPr>
            <a:endParaRPr lang="en-US" sz="1800" b="0" i="0" dirty="0">
              <a:effectLst/>
              <a:latin typeface="Roboto" panose="02000000000000000000" pitchFamily="2" charset="0"/>
            </a:endParaRPr>
          </a:p>
          <a:p>
            <a:pPr marL="285750" indent="-285750">
              <a:buFont typeface="Arial" panose="020B0604020202020204" pitchFamily="34" charset="0"/>
              <a:buChar char="•"/>
            </a:pPr>
            <a:r>
              <a:rPr lang="zh-CN" altLang="en-US" dirty="0"/>
              <a:t>在执行电缆布线后，现在在电缆管理器中加载和显示结果的速度比以前的版本快得多。 </a:t>
            </a:r>
          </a:p>
          <a:p>
            <a:pPr marL="285750" indent="-285750">
              <a:buFont typeface="Arial" panose="020B0604020202020204" pitchFamily="34" charset="0"/>
              <a:buChar char="•"/>
            </a:pPr>
            <a:r>
              <a:rPr lang="zh-CN" altLang="en-US" dirty="0"/>
              <a:t>在</a:t>
            </a:r>
            <a:r>
              <a:rPr lang="en-US" altLang="zh-CN" dirty="0"/>
              <a:t>update 10</a:t>
            </a:r>
            <a:r>
              <a:rPr lang="zh-CN" altLang="en-US" dirty="0"/>
              <a:t>中关闭文件的速度要快得多，因为我们现在将上次使用的配置保存为</a:t>
            </a:r>
            <a:r>
              <a:rPr lang="en-US" altLang="zh-CN" dirty="0"/>
              <a:t>JSON</a:t>
            </a:r>
            <a:r>
              <a:rPr lang="zh-CN" altLang="en-US" dirty="0"/>
              <a:t>格式，而不是</a:t>
            </a:r>
            <a:r>
              <a:rPr lang="en-US" altLang="zh-CN" dirty="0"/>
              <a:t>INI</a:t>
            </a:r>
            <a:r>
              <a:rPr lang="zh-CN" altLang="en-US" dirty="0"/>
              <a:t>文件。 </a:t>
            </a:r>
          </a:p>
          <a:p>
            <a:pPr marL="285750" indent="-285750">
              <a:buFont typeface="Arial" panose="020B0604020202020204" pitchFamily="34" charset="0"/>
              <a:buChar char="•"/>
            </a:pPr>
            <a:r>
              <a:rPr lang="zh-CN" altLang="en-US" dirty="0"/>
              <a:t>现在，打开“路由连接工具”会在加载时显示一个进度条，以指示当前状态以及该工具的性能已显著提高。</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13</a:t>
            </a:fld>
            <a:endParaRPr lang="en-US"/>
          </a:p>
        </p:txBody>
      </p:sp>
    </p:spTree>
    <p:extLst>
      <p:ext uri="{BB962C8B-B14F-4D97-AF65-F5344CB8AC3E}">
        <p14:creationId xmlns:p14="http://schemas.microsoft.com/office/powerpoint/2010/main" val="1822029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effectLst/>
                <a:latin typeface="Roboto" panose="02000000000000000000" pitchFamily="2" charset="0"/>
              </a:rPr>
              <a:t>In rare situations where the graphics for a raceway element is no longer displayed in the model even though it still exists in Project Explorer, you can run the following key-in to restore the element in the model: </a:t>
            </a:r>
            <a:r>
              <a:rPr lang="en-US" sz="1800" b="0" i="0" dirty="0">
                <a:effectLst/>
                <a:latin typeface="Roboto" panose="02000000000000000000" pitchFamily="2" charset="0"/>
              </a:rPr>
              <a:t>RCMRECOVERYHIDDENELEMENTS </a:t>
            </a:r>
          </a:p>
          <a:p>
            <a:r>
              <a:rPr lang="zh-CN" altLang="en-US" dirty="0"/>
              <a:t>在极少数情况下，电缆管道图元的图形不再显示在模型中，即使它仍然存在于</a:t>
            </a:r>
            <a:r>
              <a:rPr lang="en-US" dirty="0"/>
              <a:t>Project Explorer</a:t>
            </a:r>
            <a:r>
              <a:rPr lang="zh-CN" altLang="en-US" dirty="0"/>
              <a:t>中，也可以运行以下输入来恢复模型中的图元：</a:t>
            </a:r>
            <a:r>
              <a:rPr lang="en-US" dirty="0"/>
              <a:t>RCMRECOVERYHIDDENELEMENTS</a:t>
            </a:r>
          </a:p>
        </p:txBody>
      </p:sp>
      <p:sp>
        <p:nvSpPr>
          <p:cNvPr id="4" name="Slide Number Placeholder 3"/>
          <p:cNvSpPr>
            <a:spLocks noGrp="1"/>
          </p:cNvSpPr>
          <p:nvPr>
            <p:ph type="sldNum" sz="quarter" idx="5"/>
          </p:nvPr>
        </p:nvSpPr>
        <p:spPr/>
        <p:txBody>
          <a:bodyPr/>
          <a:lstStyle/>
          <a:p>
            <a:fld id="{5A759874-2F11-4582-8757-D26ED139F31A}" type="slidenum">
              <a:rPr lang="en-US" smtClean="0"/>
              <a:t>14</a:t>
            </a:fld>
            <a:endParaRPr lang="en-US"/>
          </a:p>
        </p:txBody>
      </p:sp>
    </p:spTree>
    <p:extLst>
      <p:ext uri="{BB962C8B-B14F-4D97-AF65-F5344CB8AC3E}">
        <p14:creationId xmlns:p14="http://schemas.microsoft.com/office/powerpoint/2010/main" val="628645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总之，我们在</a:t>
            </a:r>
            <a:r>
              <a:rPr lang="en-US" altLang="zh-CN" dirty="0"/>
              <a:t>BRCM </a:t>
            </a:r>
            <a:r>
              <a:rPr lang="en-US" dirty="0"/>
              <a:t>Update 10</a:t>
            </a:r>
            <a:r>
              <a:rPr lang="zh-CN" altLang="en-US" dirty="0"/>
              <a:t>中查看了以下新功能和增强功能</a:t>
            </a:r>
            <a:r>
              <a:rPr lang="en-US" altLang="zh-CN" dirty="0"/>
              <a:t>…</a:t>
            </a:r>
          </a:p>
          <a:p>
            <a:r>
              <a:rPr lang="zh-CN" altLang="en-US" dirty="0"/>
              <a:t>感谢您的收看，我希望您能享受更新</a:t>
            </a:r>
            <a:r>
              <a:rPr lang="en-US" altLang="zh-CN" dirty="0"/>
              <a:t>10</a:t>
            </a:r>
            <a:r>
              <a:rPr lang="zh-CN" altLang="en-US" dirty="0"/>
              <a:t>为您的组织带来的好处。</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16</a:t>
            </a:fld>
            <a:endParaRPr lang="en-US"/>
          </a:p>
        </p:txBody>
      </p:sp>
    </p:spTree>
    <p:extLst>
      <p:ext uri="{BB962C8B-B14F-4D97-AF65-F5344CB8AC3E}">
        <p14:creationId xmlns:p14="http://schemas.microsoft.com/office/powerpoint/2010/main" val="1869212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今天，我们将讨论更新版本中的新特性</a:t>
            </a:r>
            <a:r>
              <a:rPr lang="en-US" altLang="zh-CN" dirty="0"/>
              <a:t>…..</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2</a:t>
            </a:fld>
            <a:endParaRPr lang="en-US"/>
          </a:p>
        </p:txBody>
      </p:sp>
    </p:spTree>
    <p:extLst>
      <p:ext uri="{BB962C8B-B14F-4D97-AF65-F5344CB8AC3E}">
        <p14:creationId xmlns:p14="http://schemas.microsoft.com/office/powerpoint/2010/main" val="113586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好吧，来谈谈我们的</a:t>
            </a:r>
            <a:r>
              <a:rPr lang="en-US" altLang="zh-CN" dirty="0" err="1"/>
              <a:t>itwin</a:t>
            </a:r>
            <a:r>
              <a:rPr lang="zh-CN" altLang="en-US" dirty="0"/>
              <a:t>工作流，现在有一个连接</a:t>
            </a:r>
            <a:r>
              <a:rPr lang="en-US" altLang="zh-CN" dirty="0" err="1"/>
              <a:t>itwin</a:t>
            </a:r>
            <a:r>
              <a:rPr lang="zh-CN" altLang="en-US" dirty="0"/>
              <a:t>工具，您可以在协作菜单中选择屏幕截图中的连接</a:t>
            </a:r>
            <a:r>
              <a:rPr lang="en-US" altLang="zh-CN" dirty="0" err="1"/>
              <a:t>itwin</a:t>
            </a:r>
            <a:r>
              <a:rPr lang="zh-CN" altLang="en-US" dirty="0"/>
              <a:t>工具。这个工具允许您在连接项目中直接引用</a:t>
            </a:r>
            <a:r>
              <a:rPr lang="en-US" altLang="zh-CN" dirty="0" err="1"/>
              <a:t>imodel</a:t>
            </a:r>
            <a:r>
              <a:rPr lang="zh-CN" altLang="en-US" dirty="0"/>
              <a:t>模型，</a:t>
            </a:r>
            <a:r>
              <a:rPr lang="en-US" altLang="zh-CN" dirty="0" err="1"/>
              <a:t>imodel</a:t>
            </a:r>
            <a:r>
              <a:rPr lang="zh-CN" altLang="en-US" dirty="0"/>
              <a:t>从</a:t>
            </a:r>
            <a:r>
              <a:rPr lang="en-US" altLang="zh-CN" dirty="0" err="1"/>
              <a:t>openplant</a:t>
            </a:r>
            <a:r>
              <a:rPr lang="en-US" altLang="zh-CN" dirty="0"/>
              <a:t> modeler</a:t>
            </a:r>
            <a:r>
              <a:rPr lang="zh-CN" altLang="en-US" dirty="0"/>
              <a:t>导入，并且附带</a:t>
            </a:r>
            <a:r>
              <a:rPr lang="en-US" altLang="zh-CN" dirty="0" err="1"/>
              <a:t>itwin</a:t>
            </a:r>
            <a:r>
              <a:rPr lang="zh-CN" altLang="en-US" dirty="0"/>
              <a:t>附件。</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3</a:t>
            </a:fld>
            <a:endParaRPr lang="en-US"/>
          </a:p>
        </p:txBody>
      </p:sp>
    </p:spTree>
    <p:extLst>
      <p:ext uri="{BB962C8B-B14F-4D97-AF65-F5344CB8AC3E}">
        <p14:creationId xmlns:p14="http://schemas.microsoft.com/office/powerpoint/2010/main" val="20079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zh-CN" altLang="en-US" sz="1600" b="0" i="0" dirty="0">
                <a:solidFill>
                  <a:srgbClr val="000000"/>
                </a:solidFill>
                <a:effectLst/>
                <a:latin typeface="Roboto" panose="02000000000000000000" pitchFamily="2" charset="0"/>
              </a:rPr>
              <a:t>专家们讨论了新的</a:t>
            </a:r>
            <a:r>
              <a:rPr lang="en-US" altLang="zh-CN" sz="1600" b="0" i="0" dirty="0" err="1">
                <a:solidFill>
                  <a:srgbClr val="000000"/>
                </a:solidFill>
                <a:effectLst/>
                <a:latin typeface="Roboto" panose="02000000000000000000" pitchFamily="2" charset="0"/>
              </a:rPr>
              <a:t>plantsight</a:t>
            </a:r>
            <a:r>
              <a:rPr lang="zh-CN" altLang="en-US" sz="1600" b="0" i="0" dirty="0">
                <a:solidFill>
                  <a:srgbClr val="000000"/>
                </a:solidFill>
                <a:effectLst/>
                <a:latin typeface="Roboto" panose="02000000000000000000" pitchFamily="2" charset="0"/>
              </a:rPr>
              <a:t>集成，这是本版本中的技术预览功能，欢迎打来来试用。</a:t>
            </a:r>
            <a:endParaRPr lang="en-US" sz="1600" b="0" i="0" dirty="0">
              <a:solidFill>
                <a:srgbClr val="000000"/>
              </a:solidFill>
              <a:effectLst/>
              <a:latin typeface="Roboto" panose="02000000000000000000" pitchFamily="2" charset="0"/>
            </a:endParaRPr>
          </a:p>
          <a:p>
            <a:pPr fontAlgn="base"/>
            <a:r>
              <a:rPr lang="en-US" sz="1700" b="0" i="0" u="none" strike="noStrike" dirty="0">
                <a:effectLst/>
                <a:latin typeface="Roboto" panose="02000000000000000000" pitchFamily="2" charset="0"/>
              </a:rPr>
              <a:t>You now have the option to persist project data inside an </a:t>
            </a:r>
            <a:r>
              <a:rPr lang="en-US" sz="1700" b="0" i="0" u="none" strike="noStrike" dirty="0" err="1">
                <a:effectLst/>
                <a:latin typeface="Roboto" panose="02000000000000000000" pitchFamily="2" charset="0"/>
              </a:rPr>
              <a:t>iModel</a:t>
            </a:r>
            <a:r>
              <a:rPr lang="en-US" sz="1700" b="0" i="0" u="none" strike="noStrike" dirty="0">
                <a:effectLst/>
                <a:latin typeface="Roboto" panose="02000000000000000000" pitchFamily="2" charset="0"/>
              </a:rPr>
              <a:t> in PlantSight as an alternative to a SQL Server database. </a:t>
            </a:r>
          </a:p>
          <a:p>
            <a:pPr fontAlgn="base"/>
            <a:r>
              <a:rPr lang="en-US" sz="1700" b="0" i="0" u="none" strike="noStrike" dirty="0">
                <a:effectLst/>
                <a:latin typeface="Roboto" panose="02000000000000000000" pitchFamily="2" charset="0"/>
              </a:rPr>
              <a:t>Benefits:</a:t>
            </a:r>
            <a:r>
              <a:rPr lang="en-US" sz="1700" b="0" i="0" dirty="0">
                <a:effectLst/>
                <a:latin typeface="Roboto" panose="02000000000000000000" pitchFamily="2" charset="0"/>
              </a:rPr>
              <a:t> </a:t>
            </a:r>
          </a:p>
          <a:p>
            <a:pPr lvl="1" fontAlgn="base">
              <a:buFont typeface="Arial" panose="020B0604020202020204" pitchFamily="34" charset="0"/>
              <a:buChar char="•"/>
            </a:pPr>
            <a:r>
              <a:rPr lang="en-US" sz="1700" b="0" i="0" u="none" strike="noStrike" dirty="0">
                <a:effectLst/>
                <a:latin typeface="Roboto" panose="02000000000000000000" pitchFamily="2" charset="0"/>
              </a:rPr>
              <a:t>Facilitates distributed engineering workflows making it possible for users from different offices to easily collaborate and perform cable routing on the same project.</a:t>
            </a:r>
            <a:r>
              <a:rPr lang="en-US" sz="1700" b="0" i="0" dirty="0">
                <a:effectLst/>
                <a:latin typeface="Roboto" panose="02000000000000000000" pitchFamily="2" charset="0"/>
              </a:rPr>
              <a:t> </a:t>
            </a:r>
          </a:p>
          <a:p>
            <a:pPr lvl="1" fontAlgn="base">
              <a:buFont typeface="Arial" panose="020B0604020202020204" pitchFamily="34" charset="0"/>
              <a:buChar char="•"/>
            </a:pPr>
            <a:r>
              <a:rPr lang="en-US" sz="1700" b="0" i="0" u="none" strike="noStrike" dirty="0">
                <a:effectLst/>
                <a:latin typeface="Roboto" panose="02000000000000000000" pitchFamily="2" charset="0"/>
              </a:rPr>
              <a:t>No SQL Server database is required which means less IT maintenance to administrate projects.</a:t>
            </a:r>
            <a:r>
              <a:rPr lang="en-US" sz="1700" b="0" i="0" dirty="0">
                <a:effectLst/>
                <a:latin typeface="Roboto" panose="02000000000000000000" pitchFamily="2" charset="0"/>
              </a:rPr>
              <a:t> </a:t>
            </a:r>
          </a:p>
          <a:p>
            <a:pPr lvl="1" fontAlgn="base">
              <a:buFont typeface="Arial" panose="020B0604020202020204" pitchFamily="34" charset="0"/>
              <a:buNone/>
            </a:pPr>
            <a:r>
              <a:rPr lang="zh-CN" altLang="en-US" sz="1700" b="0" i="0" dirty="0">
                <a:effectLst/>
                <a:latin typeface="Roboto" panose="02000000000000000000" pitchFamily="2" charset="0"/>
              </a:rPr>
              <a:t>现在可以选择在</a:t>
            </a:r>
            <a:r>
              <a:rPr lang="en-US" altLang="zh-CN" sz="1700" b="0" i="0" dirty="0" err="1">
                <a:effectLst/>
                <a:latin typeface="Roboto" panose="02000000000000000000" pitchFamily="2" charset="0"/>
              </a:rPr>
              <a:t>PlantSight</a:t>
            </a:r>
            <a:r>
              <a:rPr lang="zh-CN" altLang="en-US" sz="1700" b="0" i="0" dirty="0">
                <a:effectLst/>
                <a:latin typeface="Roboto" panose="02000000000000000000" pitchFamily="2" charset="0"/>
              </a:rPr>
              <a:t>中的</a:t>
            </a:r>
            <a:r>
              <a:rPr lang="en-US" altLang="zh-CN" sz="1700" b="0" i="0" dirty="0" err="1">
                <a:effectLst/>
                <a:latin typeface="Roboto" panose="02000000000000000000" pitchFamily="2" charset="0"/>
              </a:rPr>
              <a:t>iModel</a:t>
            </a:r>
            <a:r>
              <a:rPr lang="zh-CN" altLang="en-US" sz="1700" b="0" i="0" dirty="0">
                <a:effectLst/>
                <a:latin typeface="Roboto" panose="02000000000000000000" pitchFamily="2" charset="0"/>
              </a:rPr>
              <a:t>中保存项目数据，作为</a:t>
            </a:r>
            <a:r>
              <a:rPr lang="en-US" altLang="zh-CN" sz="1700" b="0" i="0" dirty="0">
                <a:effectLst/>
                <a:latin typeface="Roboto" panose="02000000000000000000" pitchFamily="2" charset="0"/>
              </a:rPr>
              <a:t>SQL Server</a:t>
            </a:r>
            <a:r>
              <a:rPr lang="zh-CN" altLang="en-US" sz="1700" b="0" i="0" dirty="0">
                <a:effectLst/>
                <a:latin typeface="Roboto" panose="02000000000000000000" pitchFamily="2" charset="0"/>
              </a:rPr>
              <a:t>数据库的替代方案。</a:t>
            </a:r>
          </a:p>
          <a:p>
            <a:pPr lvl="1" fontAlgn="base">
              <a:buFont typeface="Arial" panose="020B0604020202020204" pitchFamily="34" charset="0"/>
              <a:buNone/>
            </a:pPr>
            <a:r>
              <a:rPr lang="zh-CN" altLang="en-US" sz="1700" b="0" i="0" dirty="0">
                <a:effectLst/>
                <a:latin typeface="Roboto" panose="02000000000000000000" pitchFamily="2" charset="0"/>
              </a:rPr>
              <a:t>好处：</a:t>
            </a:r>
          </a:p>
          <a:p>
            <a:pPr lvl="1" fontAlgn="base">
              <a:buFont typeface="Arial" panose="020B0604020202020204" pitchFamily="34" charset="0"/>
              <a:buNone/>
            </a:pPr>
            <a:r>
              <a:rPr lang="zh-CN" altLang="en-US" sz="1700" b="0" i="0" dirty="0">
                <a:effectLst/>
                <a:latin typeface="Roboto" panose="02000000000000000000" pitchFamily="2" charset="0"/>
              </a:rPr>
              <a:t>促进分布式工程工作流，使来自不同办公室的用户能够轻松协作并在同一项目上执行电缆布线。 </a:t>
            </a:r>
          </a:p>
          <a:p>
            <a:pPr lvl="1" fontAlgn="base">
              <a:buFont typeface="Arial" panose="020B0604020202020204" pitchFamily="34" charset="0"/>
              <a:buNone/>
            </a:pPr>
            <a:r>
              <a:rPr lang="zh-CN" altLang="en-US" sz="1700" b="0" i="0" dirty="0">
                <a:effectLst/>
                <a:latin typeface="Roboto" panose="02000000000000000000" pitchFamily="2" charset="0"/>
              </a:rPr>
              <a:t>不需要</a:t>
            </a:r>
            <a:r>
              <a:rPr lang="en-US" altLang="zh-CN" sz="1700" b="0" i="0" dirty="0">
                <a:effectLst/>
                <a:latin typeface="Roboto" panose="02000000000000000000" pitchFamily="2" charset="0"/>
              </a:rPr>
              <a:t>SQL Server</a:t>
            </a:r>
            <a:r>
              <a:rPr lang="zh-CN" altLang="en-US" sz="1700" b="0" i="0" dirty="0">
                <a:effectLst/>
                <a:latin typeface="Roboto" panose="02000000000000000000" pitchFamily="2" charset="0"/>
              </a:rPr>
              <a:t>数据库，这意味着管理项目所需的</a:t>
            </a:r>
            <a:r>
              <a:rPr lang="en-US" altLang="zh-CN" sz="1700" b="0" i="0" dirty="0">
                <a:effectLst/>
                <a:latin typeface="Roboto" panose="02000000000000000000" pitchFamily="2" charset="0"/>
              </a:rPr>
              <a:t>IT</a:t>
            </a:r>
            <a:r>
              <a:rPr lang="zh-CN" altLang="en-US" sz="1700" b="0" i="0" dirty="0">
                <a:effectLst/>
                <a:latin typeface="Roboto" panose="02000000000000000000" pitchFamily="2" charset="0"/>
              </a:rPr>
              <a:t>维护更少。</a:t>
            </a:r>
            <a:endParaRPr lang="en-US" altLang="zh-CN" sz="1700" b="0" i="0" dirty="0">
              <a:effectLst/>
              <a:latin typeface="Roboto" panose="02000000000000000000" pitchFamily="2" charset="0"/>
            </a:endParaRPr>
          </a:p>
          <a:p>
            <a:pPr lvl="1" fontAlgn="base">
              <a:buFont typeface="Arial" panose="020B0604020202020204" pitchFamily="34" charset="0"/>
              <a:buNone/>
            </a:pPr>
            <a:endParaRPr lang="en-US" sz="1700" b="0" i="0" dirty="0">
              <a:effectLst/>
              <a:latin typeface="Roboto" panose="02000000000000000000" pitchFamily="2" charset="0"/>
            </a:endParaRPr>
          </a:p>
          <a:p>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4</a:t>
            </a:fld>
            <a:endParaRPr lang="en-US"/>
          </a:p>
        </p:txBody>
      </p:sp>
    </p:spTree>
    <p:extLst>
      <p:ext uri="{BB962C8B-B14F-4D97-AF65-F5344CB8AC3E}">
        <p14:creationId xmlns:p14="http://schemas.microsoft.com/office/powerpoint/2010/main" val="3174778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00000"/>
                </a:solidFill>
                <a:effectLst/>
                <a:latin typeface="Roboto" panose="02000000000000000000" pitchFamily="2" charset="0"/>
              </a:rPr>
              <a:t>You can now use the </a:t>
            </a:r>
            <a:r>
              <a:rPr lang="en-US" sz="1800" b="0" i="0" u="none" strike="noStrike" dirty="0" err="1">
                <a:solidFill>
                  <a:srgbClr val="000000"/>
                </a:solidFill>
                <a:effectLst/>
                <a:latin typeface="Roboto" panose="02000000000000000000" pitchFamily="2" charset="0"/>
              </a:rPr>
              <a:t>Ductbank</a:t>
            </a:r>
            <a:r>
              <a:rPr lang="en-US" sz="1800" b="0" i="0" u="none" strike="noStrike" dirty="0">
                <a:solidFill>
                  <a:srgbClr val="000000"/>
                </a:solidFill>
                <a:effectLst/>
                <a:latin typeface="Roboto" panose="02000000000000000000" pitchFamily="2" charset="0"/>
              </a:rPr>
              <a:t> Router to generate underground Cable Routes without conduit. In this way you can perform cable routing underground without actual conduit.</a:t>
            </a:r>
            <a:r>
              <a:rPr lang="en-US" sz="1800" b="0" i="0" dirty="0">
                <a:solidFill>
                  <a:srgbClr val="000000"/>
                </a:solidFill>
                <a:effectLst/>
                <a:latin typeface="Roboto" panose="02000000000000000000" pitchFamily="2" charset="0"/>
              </a:rPr>
              <a:t> </a:t>
            </a:r>
            <a:endParaRPr lang="en-US" b="0" i="0" dirty="0">
              <a:solidFill>
                <a:srgbClr val="000000"/>
              </a:solidFill>
              <a:effectLst/>
              <a:latin typeface="Segoe UI" panose="020B0502040204020203" pitchFamily="34" charset="0"/>
            </a:endParaRPr>
          </a:p>
          <a:p>
            <a:pPr algn="l" rtl="0" fontAlgn="base"/>
            <a:r>
              <a:rPr lang="en-US" sz="1800" b="0" i="0" dirty="0">
                <a:solidFill>
                  <a:srgbClr val="000000"/>
                </a:solidFill>
                <a:effectLst/>
                <a:latin typeface="Roboto" panose="02000000000000000000" pitchFamily="2" charset="0"/>
              </a:rPr>
              <a:t> </a:t>
            </a:r>
            <a:endParaRPr lang="en-US" b="0" i="0" dirty="0">
              <a:solidFill>
                <a:srgbClr val="000000"/>
              </a:solidFill>
              <a:effectLst/>
              <a:latin typeface="Segoe UI" panose="020B0502040204020203" pitchFamily="34" charset="0"/>
            </a:endParaRPr>
          </a:p>
          <a:p>
            <a:pPr algn="l" rtl="0" fontAlgn="base"/>
            <a:r>
              <a:rPr lang="en-US" sz="1800" b="0" i="0" u="none" strike="noStrike" dirty="0">
                <a:solidFill>
                  <a:srgbClr val="000000"/>
                </a:solidFill>
                <a:effectLst/>
                <a:latin typeface="Roboto" panose="02000000000000000000" pitchFamily="2" charset="0"/>
              </a:rPr>
              <a:t>Cable routing to a Cable Route will now route to the nearest perpendicular connection along the cable route rather than being forced to enter at one end or the other of the route as is done for conduit.</a:t>
            </a:r>
            <a:r>
              <a:rPr lang="en-US" sz="1800" b="0" i="0" dirty="0">
                <a:solidFill>
                  <a:srgbClr val="000000"/>
                </a:solidFill>
                <a:effectLst/>
                <a:latin typeface="Roboto" panose="02000000000000000000" pitchFamily="2" charset="0"/>
              </a:rPr>
              <a:t> </a:t>
            </a:r>
          </a:p>
          <a:p>
            <a:r>
              <a:rPr lang="zh-CN" altLang="en-US" dirty="0"/>
              <a:t>现在，您可以使用管道组路由器生成不带导管的地下电缆路由。通过这种方式，您可以在没有实际导管的情况下在地下进行电缆布线。 </a:t>
            </a:r>
          </a:p>
          <a:p>
            <a:r>
              <a:rPr lang="zh-CN" altLang="en-US" dirty="0"/>
              <a:t> </a:t>
            </a:r>
          </a:p>
          <a:p>
            <a:r>
              <a:rPr lang="zh-CN" altLang="en-US" dirty="0"/>
              <a:t>到电缆线路的电缆布线现在将沿着电缆线路布线到最近的垂直连接处，而不是像导管那样被迫从线路的一端或另一端进入。</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5</a:t>
            </a:fld>
            <a:endParaRPr lang="en-US"/>
          </a:p>
        </p:txBody>
      </p:sp>
    </p:spTree>
    <p:extLst>
      <p:ext uri="{BB962C8B-B14F-4D97-AF65-F5344CB8AC3E}">
        <p14:creationId xmlns:p14="http://schemas.microsoft.com/office/powerpoint/2010/main" val="3199547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sz="1800" b="0" i="0" u="none" strike="noStrike" dirty="0">
                <a:effectLst/>
                <a:latin typeface="Roboto" panose="02000000000000000000" pitchFamily="2" charset="0"/>
              </a:rPr>
              <a:t>The Auto Place Conduit tools have been expanded to provide an additional option for automatically generating conduits from one equipment to another.  The original tool has now been renamed to clarify the distinction between the two options that are now available:</a:t>
            </a:r>
            <a:r>
              <a:rPr lang="en-US" sz="1800" b="0" i="0" dirty="0">
                <a:effectLst/>
                <a:latin typeface="Roboto" panose="02000000000000000000" pitchFamily="2" charset="0"/>
              </a:rPr>
              <a:t> </a:t>
            </a:r>
            <a:endParaRPr lang="en-US" sz="2800" b="0" i="0" dirty="0">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err="1">
                <a:solidFill>
                  <a:srgbClr val="000000"/>
                </a:solidFill>
                <a:effectLst/>
                <a:latin typeface="Roboto" panose="02000000000000000000" pitchFamily="2" charset="0"/>
              </a:rPr>
              <a:t>AutoPlace</a:t>
            </a:r>
            <a:r>
              <a:rPr lang="en-US" sz="1800" b="0" i="0" u="none" strike="noStrike" dirty="0">
                <a:solidFill>
                  <a:srgbClr val="000000"/>
                </a:solidFill>
                <a:effectLst/>
                <a:latin typeface="Roboto" panose="02000000000000000000" pitchFamily="2" charset="0"/>
              </a:rPr>
              <a:t> Conduit - Raceway to Equipment</a:t>
            </a:r>
            <a:r>
              <a:rPr lang="en-US" sz="1800" b="0" i="0" dirty="0">
                <a:solidFill>
                  <a:srgbClr val="000000"/>
                </a:solidFill>
                <a:effectLst/>
                <a:latin typeface="Roboto" panose="02000000000000000000" pitchFamily="2" charset="0"/>
              </a:rPr>
              <a:t> </a:t>
            </a:r>
            <a:endParaRPr lang="en-US" sz="1800" b="0" i="0" dirty="0">
              <a:solidFill>
                <a:srgbClr val="000000"/>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err="1">
                <a:solidFill>
                  <a:srgbClr val="000000"/>
                </a:solidFill>
                <a:effectLst/>
                <a:latin typeface="Roboto" panose="02000000000000000000" pitchFamily="2" charset="0"/>
              </a:rPr>
              <a:t>AutoPlace</a:t>
            </a:r>
            <a:r>
              <a:rPr lang="en-US" sz="1800" b="0" i="0" u="none" strike="noStrike" dirty="0">
                <a:solidFill>
                  <a:srgbClr val="000000"/>
                </a:solidFill>
                <a:effectLst/>
                <a:latin typeface="Roboto" panose="02000000000000000000" pitchFamily="2" charset="0"/>
              </a:rPr>
              <a:t> Conduit - Equipment to Equipment</a:t>
            </a:r>
            <a:r>
              <a:rPr lang="en-US" sz="1800" b="0" i="0" dirty="0">
                <a:solidFill>
                  <a:srgbClr val="000000"/>
                </a:solidFill>
                <a:effectLst/>
                <a:latin typeface="Roboto" panose="02000000000000000000" pitchFamily="2" charset="0"/>
              </a:rPr>
              <a:t> </a:t>
            </a:r>
            <a:endParaRPr lang="en-US" sz="1800" b="0" i="0" dirty="0">
              <a:solidFill>
                <a:srgbClr val="000000"/>
              </a:solidFill>
              <a:effectLst/>
              <a:latin typeface="Calibri" panose="020F0502020204030204" pitchFamily="34" charset="0"/>
            </a:endParaRPr>
          </a:p>
          <a:p>
            <a:r>
              <a:rPr lang="zh-CN" altLang="en-US" dirty="0"/>
              <a:t>“自动放置导管”工具已扩展，为自动生成从一个设备到另一个设备的导管提供了附加选项。最初的工具现在被重新命名，以澄清现在可用的两个选项之间的区别：</a:t>
            </a:r>
          </a:p>
          <a:p>
            <a:r>
              <a:rPr lang="zh-CN" altLang="en-US" dirty="0"/>
              <a:t>自动更换导管</a:t>
            </a:r>
            <a:r>
              <a:rPr lang="en-US" altLang="zh-CN" dirty="0"/>
              <a:t>-</a:t>
            </a:r>
            <a:r>
              <a:rPr lang="zh-CN" altLang="en-US" dirty="0"/>
              <a:t>电缆管道至设备</a:t>
            </a:r>
          </a:p>
          <a:p>
            <a:r>
              <a:rPr lang="zh-CN" altLang="en-US" dirty="0"/>
              <a:t>自动更换导管</a:t>
            </a:r>
            <a:r>
              <a:rPr lang="en-US" altLang="zh-CN" dirty="0"/>
              <a:t>-</a:t>
            </a:r>
            <a:r>
              <a:rPr lang="zh-CN" altLang="en-US" dirty="0"/>
              <a:t>设备到设备</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6</a:t>
            </a:fld>
            <a:endParaRPr lang="en-US"/>
          </a:p>
        </p:txBody>
      </p:sp>
    </p:spTree>
    <p:extLst>
      <p:ext uri="{BB962C8B-B14F-4D97-AF65-F5344CB8AC3E}">
        <p14:creationId xmlns:p14="http://schemas.microsoft.com/office/powerpoint/2010/main" val="2384762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effectLst/>
                <a:latin typeface="Roboto" panose="02000000000000000000" pitchFamily="2" charset="0"/>
              </a:rPr>
              <a:t>A new setting in the Layout Configuration of the Raceway Router dialog named "Set insertion point to center" will set the offset value to the center of all conduits being routed.</a:t>
            </a:r>
            <a:r>
              <a:rPr lang="en-US" sz="1800" b="0" i="0" dirty="0">
                <a:effectLst/>
                <a:latin typeface="Roboto" panose="02000000000000000000" pitchFamily="2" charset="0"/>
              </a:rPr>
              <a:t> </a:t>
            </a:r>
          </a:p>
          <a:p>
            <a:pPr algn="l" rtl="0" fontAlgn="base"/>
            <a:r>
              <a:rPr lang="zh-CN" altLang="en-US" dirty="0"/>
              <a:t>在“电缆管道布线器”对话框的布局配置中，名为“将插入点设置为中心”的新设置将把偏移值设置为正在布线的所有导管的中心。</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7</a:t>
            </a:fld>
            <a:endParaRPr lang="en-US"/>
          </a:p>
        </p:txBody>
      </p:sp>
    </p:spTree>
    <p:extLst>
      <p:ext uri="{BB962C8B-B14F-4D97-AF65-F5344CB8AC3E}">
        <p14:creationId xmlns:p14="http://schemas.microsoft.com/office/powerpoint/2010/main" val="2101358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effectLst/>
                <a:latin typeface="Roboto" panose="02000000000000000000" pitchFamily="2" charset="0"/>
              </a:rPr>
              <a:t>Enhanced Raceway ID Tool's "Add multiple segments (selection)" to allow users to perform a window selection in the model. This would then list all selected raceway segments in the ID dialog so that the user can reassign all IDs as required. </a:t>
            </a:r>
            <a:r>
              <a:rPr lang="en-US" sz="1800" b="0" i="0" dirty="0">
                <a:effectLst/>
                <a:latin typeface="Roboto" panose="02000000000000000000" pitchFamily="2" charset="0"/>
              </a:rPr>
              <a:t> </a:t>
            </a:r>
          </a:p>
          <a:p>
            <a:pPr algn="l" rtl="0" fontAlgn="base"/>
            <a:r>
              <a:rPr lang="zh-CN" altLang="en-US" dirty="0"/>
              <a:t>增强的电缆管道</a:t>
            </a:r>
            <a:r>
              <a:rPr lang="en-US" altLang="zh-CN" dirty="0"/>
              <a:t>ID</a:t>
            </a:r>
            <a:r>
              <a:rPr lang="zh-CN" altLang="en-US" dirty="0"/>
              <a:t>工具的“添加多个管段（选择）”，允许用户在模型中执行窗口选择。这将在</a:t>
            </a:r>
            <a:r>
              <a:rPr lang="en-US" altLang="zh-CN" dirty="0"/>
              <a:t>ID</a:t>
            </a:r>
            <a:r>
              <a:rPr lang="zh-CN" altLang="en-US" dirty="0"/>
              <a:t>对话框中列出所有选定的电缆管道段，以便用户可以根据需要重新分配所有</a:t>
            </a:r>
            <a:r>
              <a:rPr lang="en-US" altLang="zh-CN" dirty="0"/>
              <a:t>ID</a:t>
            </a:r>
            <a:r>
              <a:rPr lang="zh-CN" altLang="en-US" dirty="0"/>
              <a:t>。</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8</a:t>
            </a:fld>
            <a:endParaRPr lang="en-US"/>
          </a:p>
        </p:txBody>
      </p:sp>
    </p:spTree>
    <p:extLst>
      <p:ext uri="{BB962C8B-B14F-4D97-AF65-F5344CB8AC3E}">
        <p14:creationId xmlns:p14="http://schemas.microsoft.com/office/powerpoint/2010/main" val="3248028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effectLst/>
                <a:latin typeface="Roboto" panose="02000000000000000000" pitchFamily="2" charset="0"/>
              </a:rPr>
              <a:t>The software will now report the element ID of any raceways that are responsible for failed cable routing making it easier for users to identify the particular segment responsible.</a:t>
            </a:r>
            <a:r>
              <a:rPr lang="en-US" sz="1800" b="0" i="0" dirty="0">
                <a:effectLst/>
                <a:latin typeface="Roboto" panose="02000000000000000000" pitchFamily="2" charset="0"/>
              </a:rPr>
              <a:t> </a:t>
            </a:r>
          </a:p>
          <a:p>
            <a:r>
              <a:rPr lang="zh-CN" altLang="en-US" dirty="0"/>
              <a:t>该软件现在将报告导致电缆布线故障的任何电缆管道的元件</a:t>
            </a:r>
            <a:r>
              <a:rPr lang="en-US" altLang="zh-CN" dirty="0"/>
              <a:t>ID</a:t>
            </a:r>
            <a:r>
              <a:rPr lang="zh-CN" altLang="en-US" dirty="0"/>
              <a:t>，以便用户更容易识别负责的特定管段。</a:t>
            </a:r>
            <a:endParaRPr lang="en-US" dirty="0"/>
          </a:p>
        </p:txBody>
      </p:sp>
      <p:sp>
        <p:nvSpPr>
          <p:cNvPr id="4" name="Slide Number Placeholder 3"/>
          <p:cNvSpPr>
            <a:spLocks noGrp="1"/>
          </p:cNvSpPr>
          <p:nvPr>
            <p:ph type="sldNum" sz="quarter" idx="5"/>
          </p:nvPr>
        </p:nvSpPr>
        <p:spPr/>
        <p:txBody>
          <a:bodyPr/>
          <a:lstStyle/>
          <a:p>
            <a:fld id="{5A759874-2F11-4582-8757-D26ED139F31A}" type="slidenum">
              <a:rPr lang="en-US" smtClean="0"/>
              <a:t>9</a:t>
            </a:fld>
            <a:endParaRPr lang="en-US"/>
          </a:p>
        </p:txBody>
      </p:sp>
    </p:spTree>
    <p:extLst>
      <p:ext uri="{BB962C8B-B14F-4D97-AF65-F5344CB8AC3E}">
        <p14:creationId xmlns:p14="http://schemas.microsoft.com/office/powerpoint/2010/main" val="30710237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Corp Title Slide">
    <p:spTree>
      <p:nvGrpSpPr>
        <p:cNvPr id="1" name=""/>
        <p:cNvGrpSpPr/>
        <p:nvPr/>
      </p:nvGrpSpPr>
      <p:grpSpPr>
        <a:xfrm>
          <a:off x="0" y="0"/>
          <a:ext cx="0" cy="0"/>
          <a:chOff x="0" y="0"/>
          <a:chExt cx="0" cy="0"/>
        </a:xfrm>
      </p:grpSpPr>
      <p:pic>
        <p:nvPicPr>
          <p:cNvPr id="20" name="Picture 1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 y="114300"/>
            <a:ext cx="12192003" cy="5943600"/>
          </a:xfrm>
          <a:prstGeom prst="rect">
            <a:avLst/>
          </a:prstGeom>
        </p:spPr>
      </p:pic>
      <p:sp>
        <p:nvSpPr>
          <p:cNvPr id="10" name="Rectangle 9"/>
          <p:cNvSpPr/>
          <p:nvPr userDrawn="1"/>
        </p:nvSpPr>
        <p:spPr>
          <a:xfrm>
            <a:off x="1588" y="5686446"/>
            <a:ext cx="12188825" cy="1171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1"/>
          <p:cNvSpPr txBox="1">
            <a:spLocks/>
          </p:cNvSpPr>
          <p:nvPr userDrawn="1"/>
        </p:nvSpPr>
        <p:spPr>
          <a:xfrm>
            <a:off x="9397861" y="6599502"/>
            <a:ext cx="2548332" cy="268287"/>
          </a:xfrm>
          <a:prstGeom prst="rect">
            <a:avLst/>
          </a:prstGeom>
        </p:spPr>
        <p:txBody>
          <a:bodyPr lIns="121899" tIns="60949" rIns="121899" bIns="60949"/>
          <a:lstStyle>
            <a:lvl1pPr>
              <a:defRPr sz="800"/>
            </a:lvl1pPr>
          </a:lstStyle>
          <a:p>
            <a:pPr marL="0" marR="0" lvl="0" indent="0" algn="r" defTabSz="1218987" rtl="0" eaLnBrk="1" fontAlgn="auto" latinLnBrk="0" hangingPunct="1">
              <a:lnSpc>
                <a:spcPct val="100000"/>
              </a:lnSpc>
              <a:spcBef>
                <a:spcPts val="0"/>
              </a:spcBef>
              <a:spcAft>
                <a:spcPts val="0"/>
              </a:spcAft>
              <a:buClrTx/>
              <a:buSzTx/>
              <a:buFontTx/>
              <a:buNone/>
              <a:tabLst/>
              <a:defRPr/>
            </a:pPr>
            <a:r>
              <a:rPr lang="en-US" sz="800" dirty="0">
                <a:solidFill>
                  <a:schemeClr val="bg1">
                    <a:lumMod val="50000"/>
                  </a:schemeClr>
                </a:solidFill>
                <a:latin typeface="+mn-lt"/>
              </a:rPr>
              <a:t>©  2022 Bentley</a:t>
            </a:r>
            <a:r>
              <a:rPr lang="en-US" sz="800" baseline="0" dirty="0">
                <a:solidFill>
                  <a:schemeClr val="bg1">
                    <a:lumMod val="50000"/>
                  </a:schemeClr>
                </a:solidFill>
                <a:latin typeface="+mn-lt"/>
              </a:rPr>
              <a:t> Systems, Incorporated</a:t>
            </a:r>
            <a:endParaRPr lang="en-US" sz="800" dirty="0">
              <a:solidFill>
                <a:schemeClr val="bg1">
                  <a:lumMod val="50000"/>
                </a:schemeClr>
              </a:solidFill>
              <a:latin typeface="+mn-lt"/>
            </a:endParaRPr>
          </a:p>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chemeClr val="bg1">
                  <a:lumMod val="65000"/>
                </a:schemeClr>
              </a:solidFill>
              <a:effectLst/>
              <a:uLnTx/>
              <a:uFillTx/>
              <a:latin typeface="+mn-lt"/>
              <a:ea typeface="+mn-ea"/>
              <a:cs typeface="+mn-cs"/>
            </a:endParaRPr>
          </a:p>
        </p:txBody>
      </p:sp>
      <p:sp>
        <p:nvSpPr>
          <p:cNvPr id="12" name="Rectangle 11"/>
          <p:cNvSpPr/>
          <p:nvPr userDrawn="1"/>
        </p:nvSpPr>
        <p:spPr>
          <a:xfrm>
            <a:off x="0" y="3273004"/>
            <a:ext cx="12188825" cy="2413439"/>
          </a:xfrm>
          <a:prstGeom prst="rect">
            <a:avLst/>
          </a:prstGeom>
          <a:gradFill>
            <a:gsLst>
              <a:gs pos="0">
                <a:srgbClr val="000000">
                  <a:alpha val="0"/>
                </a:srgbClr>
              </a:gs>
              <a:gs pos="100000">
                <a:srgbClr val="000000">
                  <a:alpha val="90000"/>
                </a:srgb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Box_InnerShad.png"/>
          <p:cNvPicPr>
            <a:picLocks noChangeAspect="1"/>
          </p:cNvPicPr>
          <p:nvPr userDrawn="1"/>
        </p:nvPicPr>
        <p:blipFill>
          <a:blip r:embed="rId3">
            <a:alphaModFix amt="48000"/>
            <a:extLst>
              <a:ext uri="{28A0092B-C50C-407E-A947-70E740481C1C}">
                <a14:useLocalDpi xmlns:a14="http://schemas.microsoft.com/office/drawing/2010/main" val="0"/>
              </a:ext>
            </a:extLst>
          </a:blip>
          <a:stretch>
            <a:fillRect/>
          </a:stretch>
        </p:blipFill>
        <p:spPr>
          <a:xfrm>
            <a:off x="1588" y="5734009"/>
            <a:ext cx="12188825" cy="404069"/>
          </a:xfrm>
          <a:prstGeom prst="rect">
            <a:avLst/>
          </a:prstGeom>
        </p:spPr>
      </p:pic>
      <p:sp>
        <p:nvSpPr>
          <p:cNvPr id="14" name="Rectangle 13"/>
          <p:cNvSpPr/>
          <p:nvPr userDrawn="1"/>
        </p:nvSpPr>
        <p:spPr>
          <a:xfrm>
            <a:off x="1588" y="0"/>
            <a:ext cx="12188825" cy="42730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 name="Group 15"/>
          <p:cNvGrpSpPr/>
          <p:nvPr userDrawn="1"/>
        </p:nvGrpSpPr>
        <p:grpSpPr>
          <a:xfrm>
            <a:off x="-1" y="427305"/>
            <a:ext cx="12190414" cy="407515"/>
            <a:chOff x="-1" y="695590"/>
            <a:chExt cx="12190414" cy="407515"/>
          </a:xfrm>
        </p:grpSpPr>
        <p:pic>
          <p:nvPicPr>
            <p:cNvPr id="17" name="Picture 16" descr="Box_InnerShad.png"/>
            <p:cNvPicPr>
              <a:picLocks noChangeAspect="1"/>
            </p:cNvPicPr>
            <p:nvPr userDrawn="1"/>
          </p:nvPicPr>
          <p:blipFill>
            <a:blip r:embed="rId3">
              <a:alphaModFix amt="48000"/>
              <a:extLst>
                <a:ext uri="{28A0092B-C50C-407E-A947-70E740481C1C}">
                  <a14:useLocalDpi xmlns:a14="http://schemas.microsoft.com/office/drawing/2010/main" val="0"/>
                </a:ext>
              </a:extLst>
            </a:blip>
            <a:stretch>
              <a:fillRect/>
            </a:stretch>
          </p:blipFill>
          <p:spPr>
            <a:xfrm>
              <a:off x="1588" y="698090"/>
              <a:ext cx="12188825" cy="404069"/>
            </a:xfrm>
            <a:prstGeom prst="rect">
              <a:avLst/>
            </a:prstGeom>
          </p:spPr>
        </p:pic>
        <p:pic>
          <p:nvPicPr>
            <p:cNvPr id="18" name="Picture 17" descr="Box_InnerShad.png"/>
            <p:cNvPicPr>
              <a:picLocks noChangeAspect="1"/>
            </p:cNvPicPr>
            <p:nvPr userDrawn="1"/>
          </p:nvPicPr>
          <p:blipFill>
            <a:blip r:embed="rId3">
              <a:alphaModFix amt="48000"/>
              <a:extLst>
                <a:ext uri="{28A0092B-C50C-407E-A947-70E740481C1C}">
                  <a14:useLocalDpi xmlns:a14="http://schemas.microsoft.com/office/drawing/2010/main" val="0"/>
                </a:ext>
              </a:extLst>
            </a:blip>
            <a:stretch>
              <a:fillRect/>
            </a:stretch>
          </p:blipFill>
          <p:spPr>
            <a:xfrm>
              <a:off x="1588" y="699036"/>
              <a:ext cx="12188825" cy="404069"/>
            </a:xfrm>
            <a:prstGeom prst="rect">
              <a:avLst/>
            </a:prstGeom>
          </p:spPr>
        </p:pic>
        <p:pic>
          <p:nvPicPr>
            <p:cNvPr id="19" name="Picture 18" descr="Box_InnerShad.png"/>
            <p:cNvPicPr>
              <a:picLocks noChangeAspect="1"/>
            </p:cNvPicPr>
            <p:nvPr userDrawn="1"/>
          </p:nvPicPr>
          <p:blipFill>
            <a:blip r:embed="rId3">
              <a:alphaModFix amt="48000"/>
              <a:extLst>
                <a:ext uri="{28A0092B-C50C-407E-A947-70E740481C1C}">
                  <a14:useLocalDpi xmlns:a14="http://schemas.microsoft.com/office/drawing/2010/main" val="0"/>
                </a:ext>
              </a:extLst>
            </a:blip>
            <a:stretch>
              <a:fillRect/>
            </a:stretch>
          </p:blipFill>
          <p:spPr>
            <a:xfrm>
              <a:off x="-1" y="695590"/>
              <a:ext cx="12188825" cy="404069"/>
            </a:xfrm>
            <a:prstGeom prst="rect">
              <a:avLst/>
            </a:prstGeom>
          </p:spPr>
        </p:pic>
      </p:grpSp>
      <p:sp>
        <p:nvSpPr>
          <p:cNvPr id="2" name="Title 1"/>
          <p:cNvSpPr>
            <a:spLocks noGrp="1"/>
          </p:cNvSpPr>
          <p:nvPr>
            <p:ph type="ctrTitle"/>
          </p:nvPr>
        </p:nvSpPr>
        <p:spPr>
          <a:xfrm>
            <a:off x="393192" y="4041648"/>
            <a:ext cx="11411712" cy="1563624"/>
          </a:xfrm>
        </p:spPr>
        <p:txBody>
          <a:bodyPr lIns="0" tIns="64008" rIns="118872" bIns="64008" anchor="b">
            <a:normAutofit/>
          </a:bodyPr>
          <a:lstStyle>
            <a:lvl1pPr algn="l">
              <a:defRPr sz="36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393192" y="5852160"/>
            <a:ext cx="8723376" cy="731520"/>
          </a:xfrm>
        </p:spPr>
        <p:txBody>
          <a:bodyPr lIns="0" tIns="64008" rIns="118872" bIns="64008">
            <a:normAutofit/>
          </a:bodyPr>
          <a:lstStyle>
            <a:lvl1pPr marL="0" indent="0" algn="l">
              <a:buNone/>
              <a:defRPr sz="22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21" name="Picture 20">
            <a:extLst>
              <a:ext uri="{FF2B5EF4-FFF2-40B4-BE49-F238E27FC236}">
                <a16:creationId xmlns:a16="http://schemas.microsoft.com/office/drawing/2014/main" id="{F43753E3-8CAD-4222-8BD1-F0D2EE16953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41526" y="5870141"/>
            <a:ext cx="1745671" cy="554251"/>
          </a:xfrm>
          <a:prstGeom prst="rect">
            <a:avLst/>
          </a:prstGeom>
        </p:spPr>
      </p:pic>
    </p:spTree>
    <p:extLst>
      <p:ext uri="{BB962C8B-B14F-4D97-AF65-F5344CB8AC3E}">
        <p14:creationId xmlns:p14="http://schemas.microsoft.com/office/powerpoint/2010/main" val="146442654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ody - Title +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16573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Body - Title +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12064" y="1444752"/>
            <a:ext cx="5285232" cy="46451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82512" y="1444752"/>
            <a:ext cx="5285232" cy="46451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0115706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 Title + 1 Content / 1 Graphi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12064" y="1444752"/>
            <a:ext cx="5285232" cy="46451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5"/>
          <p:cNvSpPr>
            <a:spLocks noGrp="1"/>
          </p:cNvSpPr>
          <p:nvPr>
            <p:ph type="pic" sz="quarter" idx="10" hasCustomPrompt="1"/>
          </p:nvPr>
        </p:nvSpPr>
        <p:spPr>
          <a:xfrm>
            <a:off x="6386027" y="1447800"/>
            <a:ext cx="5281824" cy="4648200"/>
          </a:xfrm>
          <a:solidFill>
            <a:schemeClr val="bg2">
              <a:lumMod val="40000"/>
              <a:lumOff val="60000"/>
            </a:schemeClr>
          </a:solidFill>
        </p:spPr>
        <p:txBody>
          <a:bodyPr bIns="975189" anchor="ctr" anchorCtr="1"/>
          <a:lstStyle>
            <a:lvl1pPr marL="0" indent="0">
              <a:buNone/>
              <a:defRPr baseline="0"/>
            </a:lvl1pPr>
          </a:lstStyle>
          <a:p>
            <a:r>
              <a:rPr lang="en-US" dirty="0"/>
              <a:t>Graphic / Photo</a:t>
            </a:r>
          </a:p>
        </p:txBody>
      </p:sp>
    </p:spTree>
    <p:extLst>
      <p:ext uri="{BB962C8B-B14F-4D97-AF65-F5344CB8AC3E}">
        <p14:creationId xmlns:p14="http://schemas.microsoft.com/office/powerpoint/2010/main" val="263887124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 Title + 1 Graphic / 1 Content Graphic / 1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6382512" y="1444752"/>
            <a:ext cx="5285232" cy="46451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5"/>
          <p:cNvSpPr>
            <a:spLocks noGrp="1"/>
          </p:cNvSpPr>
          <p:nvPr>
            <p:ph type="pic" sz="quarter" idx="10" hasCustomPrompt="1"/>
          </p:nvPr>
        </p:nvSpPr>
        <p:spPr>
          <a:xfrm>
            <a:off x="507868" y="1447800"/>
            <a:ext cx="5281824" cy="4648200"/>
          </a:xfrm>
          <a:solidFill>
            <a:schemeClr val="bg2">
              <a:lumMod val="40000"/>
              <a:lumOff val="60000"/>
            </a:schemeClr>
          </a:solidFill>
        </p:spPr>
        <p:txBody>
          <a:bodyPr bIns="975189" anchor="ctr" anchorCtr="1"/>
          <a:lstStyle>
            <a:lvl1pPr marL="0" indent="0">
              <a:buNone/>
              <a:defRPr baseline="0"/>
            </a:lvl1pPr>
          </a:lstStyle>
          <a:p>
            <a:r>
              <a:rPr lang="en-US" dirty="0"/>
              <a:t>Graphic / Photo</a:t>
            </a:r>
          </a:p>
        </p:txBody>
      </p:sp>
    </p:spTree>
    <p:extLst>
      <p:ext uri="{BB962C8B-B14F-4D97-AF65-F5344CB8AC3E}">
        <p14:creationId xmlns:p14="http://schemas.microsoft.com/office/powerpoint/2010/main" val="250947203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ody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546526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dy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71406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776" y="237744"/>
            <a:ext cx="11173968" cy="75895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2920" y="1453896"/>
            <a:ext cx="11173968"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
        <p:nvSpPr>
          <p:cNvPr id="7" name="Slide Number Placeholder 1"/>
          <p:cNvSpPr txBox="1">
            <a:spLocks/>
          </p:cNvSpPr>
          <p:nvPr userDrawn="1"/>
        </p:nvSpPr>
        <p:spPr>
          <a:xfrm>
            <a:off x="45603" y="6549958"/>
            <a:ext cx="5727875" cy="268287"/>
          </a:xfrm>
          <a:prstGeom prst="rect">
            <a:avLst/>
          </a:prstGeom>
        </p:spPr>
        <p:txBody>
          <a:bodyPr lIns="121899" tIns="60949" rIns="121899" bIns="60949"/>
          <a:lstStyle>
            <a:lvl1pPr>
              <a:defRPr sz="800"/>
            </a:lvl1pPr>
          </a:lstStyle>
          <a:p>
            <a:pPr marL="0" marR="0" lvl="0" indent="0" algn="l" defTabSz="1218987" rtl="0" eaLnBrk="1" fontAlgn="auto" latinLnBrk="0" hangingPunct="1">
              <a:lnSpc>
                <a:spcPct val="100000"/>
              </a:lnSpc>
              <a:spcBef>
                <a:spcPts val="0"/>
              </a:spcBef>
              <a:spcAft>
                <a:spcPts val="0"/>
              </a:spcAft>
              <a:buClrTx/>
              <a:buSzTx/>
              <a:buFontTx/>
              <a:buNone/>
              <a:tabLst/>
              <a:defRPr/>
            </a:pPr>
            <a:fld id="{7401AE62-ACEE-4CBF-ABCE-6DEA53F53216}" type="slidenum">
              <a:rPr kumimoji="0" lang="en-US" sz="900" b="1" i="0" u="none" strike="noStrike" kern="1200" cap="none" spc="0" normalizeH="0" baseline="0" noProof="0" smtClean="0">
                <a:ln>
                  <a:noFill/>
                </a:ln>
                <a:solidFill>
                  <a:schemeClr val="tx1">
                    <a:lumMod val="90000"/>
                    <a:lumOff val="10000"/>
                  </a:schemeClr>
                </a:solidFill>
                <a:effectLst/>
                <a:uLnTx/>
                <a:uFillTx/>
                <a:latin typeface="+mn-lt"/>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a:t>
            </a:fld>
            <a:r>
              <a:rPr kumimoji="0" lang="en-US" sz="900" b="1" i="0" u="none" strike="noStrike" kern="1200" cap="none" spc="0" normalizeH="0" baseline="0" noProof="0" dirty="0">
                <a:ln>
                  <a:noFill/>
                </a:ln>
                <a:solidFill>
                  <a:schemeClr val="tx1">
                    <a:lumMod val="90000"/>
                    <a:lumOff val="10000"/>
                  </a:schemeClr>
                </a:solidFill>
                <a:effectLst/>
                <a:uLnTx/>
                <a:uFillTx/>
                <a:latin typeface="+mn-lt"/>
                <a:ea typeface="+mn-ea"/>
                <a:cs typeface="+mn-cs"/>
              </a:rPr>
              <a:t>  </a:t>
            </a:r>
            <a:r>
              <a:rPr kumimoji="0" lang="en-US" sz="900" b="0" i="0" u="none" strike="noStrike" kern="1200" cap="none" spc="0" normalizeH="0" baseline="0" noProof="0" dirty="0">
                <a:ln>
                  <a:noFill/>
                </a:ln>
                <a:solidFill>
                  <a:schemeClr val="bg1">
                    <a:lumMod val="50000"/>
                  </a:schemeClr>
                </a:solidFill>
                <a:effectLst/>
                <a:uLnTx/>
                <a:uFillTx/>
                <a:latin typeface="+mn-lt"/>
                <a:ea typeface="+mn-ea"/>
                <a:cs typeface="+mn-cs"/>
              </a:rPr>
              <a:t> </a:t>
            </a:r>
            <a:r>
              <a:rPr kumimoji="0" lang="en-US" sz="800" b="0" i="0" u="none" strike="noStrike" kern="1200" cap="none" spc="0" normalizeH="0" baseline="0" noProof="0" dirty="0">
                <a:ln>
                  <a:noFill/>
                </a:ln>
                <a:solidFill>
                  <a:schemeClr val="bg1">
                    <a:lumMod val="50000"/>
                  </a:schemeClr>
                </a:solidFill>
                <a:effectLst/>
                <a:uLnTx/>
                <a:uFillTx/>
                <a:latin typeface="+mn-lt"/>
                <a:ea typeface="+mn-ea"/>
                <a:cs typeface="+mn-cs"/>
              </a:rPr>
              <a:t>|   WWW.BENTLEY.COM    |    </a:t>
            </a:r>
            <a:r>
              <a:rPr lang="en-US" sz="800" dirty="0">
                <a:solidFill>
                  <a:schemeClr val="bg1">
                    <a:lumMod val="50000"/>
                  </a:schemeClr>
                </a:solidFill>
                <a:latin typeface="+mn-lt"/>
              </a:rPr>
              <a:t>©  2022 Bentley</a:t>
            </a:r>
            <a:r>
              <a:rPr lang="en-US" sz="800" baseline="0" dirty="0">
                <a:solidFill>
                  <a:schemeClr val="bg1">
                    <a:lumMod val="50000"/>
                  </a:schemeClr>
                </a:solidFill>
                <a:latin typeface="+mn-lt"/>
              </a:rPr>
              <a:t> Systems, Incorporated</a:t>
            </a:r>
            <a:r>
              <a:rPr kumimoji="0" lang="en-US" sz="800" b="1" i="0" u="none" strike="noStrike" kern="1200" cap="none" spc="0" normalizeH="0" baseline="0" noProof="0" dirty="0">
                <a:ln>
                  <a:noFill/>
                </a:ln>
                <a:solidFill>
                  <a:schemeClr val="bg1">
                    <a:lumMod val="50000"/>
                  </a:schemeClr>
                </a:solidFill>
                <a:effectLst/>
                <a:uLnTx/>
                <a:uFillTx/>
                <a:latin typeface="+mn-lt"/>
                <a:ea typeface="+mn-ea"/>
                <a:cs typeface="+mn-cs"/>
              </a:rPr>
              <a:t> </a:t>
            </a:r>
            <a:r>
              <a:rPr kumimoji="0" lang="en-US" sz="800" b="0" i="0" u="none" strike="noStrike" kern="1200" cap="none" spc="0" normalizeH="0" baseline="0" noProof="0" dirty="0">
                <a:ln>
                  <a:noFill/>
                </a:ln>
                <a:solidFill>
                  <a:schemeClr val="bg1">
                    <a:lumMod val="50000"/>
                  </a:schemeClr>
                </a:solidFill>
                <a:effectLst/>
                <a:uLnTx/>
                <a:uFillTx/>
                <a:latin typeface="+mn-lt"/>
                <a:ea typeface="+mn-ea"/>
                <a:cs typeface="+mn-cs"/>
              </a:rPr>
              <a:t>  </a:t>
            </a:r>
          </a:p>
        </p:txBody>
      </p:sp>
      <p:pic>
        <p:nvPicPr>
          <p:cNvPr id="8" name="Picture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029446" y="6537362"/>
            <a:ext cx="974463" cy="226745"/>
          </a:xfrm>
          <a:prstGeom prst="rect">
            <a:avLst/>
          </a:prstGeom>
        </p:spPr>
      </p:pic>
    </p:spTree>
    <p:extLst>
      <p:ext uri="{BB962C8B-B14F-4D97-AF65-F5344CB8AC3E}">
        <p14:creationId xmlns:p14="http://schemas.microsoft.com/office/powerpoint/2010/main" val="2913542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0" r:id="rId4"/>
    <p:sldLayoutId id="2147483661" r:id="rId5"/>
    <p:sldLayoutId id="2147483654" r:id="rId6"/>
    <p:sldLayoutId id="2147483655" r:id="rId7"/>
  </p:sldLayoutIdLst>
  <p:transition>
    <p:fade/>
  </p:transition>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3"/>
        </a:buClr>
        <a:buSzPct val="100000"/>
        <a:buFont typeface="Arial" panose="020B0604020202020204" pitchFamily="34" charset="0"/>
        <a:buChar char="•"/>
        <a:defRPr sz="2800" kern="1200">
          <a:solidFill>
            <a:schemeClr val="tx1"/>
          </a:solidFill>
          <a:latin typeface="+mn-lt"/>
          <a:ea typeface="+mn-ea"/>
          <a:cs typeface="+mn-cs"/>
        </a:defRPr>
      </a:lvl1pPr>
      <a:lvl2pPr marL="685800" indent="-301752" algn="l" defTabSz="914400" rtl="0" eaLnBrk="1" latinLnBrk="0" hangingPunct="1">
        <a:lnSpc>
          <a:spcPct val="90000"/>
        </a:lnSpc>
        <a:spcBef>
          <a:spcPts val="8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182880" algn="l" defTabSz="914400" rtl="0" eaLnBrk="1" latinLnBrk="0" hangingPunct="1">
        <a:lnSpc>
          <a:spcPct val="90000"/>
        </a:lnSpc>
        <a:spcBef>
          <a:spcPts val="8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8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137160" algn="l" defTabSz="914400" rtl="0" eaLnBrk="1" latinLnBrk="0" hangingPunct="1">
        <a:lnSpc>
          <a:spcPct val="90000"/>
        </a:lnSpc>
        <a:spcBef>
          <a:spcPts val="800"/>
        </a:spcBef>
        <a:buClr>
          <a:schemeClr val="accent3"/>
        </a:buClr>
        <a:buFont typeface="Arial" panose="020B0604020202020204" pitchFamily="34" charset="0"/>
        <a:buChar char="•"/>
        <a:defRPr sz="1600" kern="1200">
          <a:solidFill>
            <a:schemeClr val="tx1"/>
          </a:solidFill>
          <a:latin typeface="+mn-lt"/>
          <a:ea typeface="+mn-ea"/>
          <a:cs typeface="+mn-cs"/>
        </a:defRPr>
      </a:lvl5pPr>
      <a:lvl6pPr marL="2628900" indent="-182880" algn="l" defTabSz="914400" rtl="0" eaLnBrk="1" latinLnBrk="0" hangingPunct="1">
        <a:lnSpc>
          <a:spcPct val="90000"/>
        </a:lnSpc>
        <a:spcBef>
          <a:spcPts val="800"/>
        </a:spcBef>
        <a:buClr>
          <a:schemeClr val="accent3"/>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2.xml"/><Relationship Id="rId7" Type="http://schemas.openxmlformats.org/officeDocument/2006/relationships/image" Target="../media/image6.sv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5.png"/><Relationship Id="rId5" Type="http://schemas.openxmlformats.org/officeDocument/2006/relationships/image" Target="../media/image18.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sv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sv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sv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6.sv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6.sv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6.svg"/><Relationship Id="rId2" Type="http://schemas.openxmlformats.org/officeDocument/2006/relationships/video" Target="../media/media7.mp4"/><Relationship Id="rId1" Type="http://schemas.microsoft.com/office/2007/relationships/media" Target="../media/media7.mp4"/><Relationship Id="rId6" Type="http://schemas.openxmlformats.org/officeDocument/2006/relationships/image" Target="../media/image5.png"/><Relationship Id="rId5" Type="http://schemas.openxmlformats.org/officeDocument/2006/relationships/image" Target="../media/image15.png"/><Relationship Id="rId4" Type="http://schemas.openxmlformats.org/officeDocument/2006/relationships/notesSlide" Target="../notesSlides/notesSlide9.xml"/><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5D2C2-5F54-4BCA-938B-B50F70E13C8D}"/>
              </a:ext>
            </a:extLst>
          </p:cNvPr>
          <p:cNvSpPr>
            <a:spLocks noGrp="1"/>
          </p:cNvSpPr>
          <p:nvPr>
            <p:ph type="ctrTitle"/>
          </p:nvPr>
        </p:nvSpPr>
        <p:spPr/>
        <p:txBody>
          <a:bodyPr/>
          <a:lstStyle/>
          <a:p>
            <a:r>
              <a:rPr lang="en-US" dirty="0"/>
              <a:t>Bentley Raceway and Cable Management</a:t>
            </a:r>
          </a:p>
        </p:txBody>
      </p:sp>
      <p:sp>
        <p:nvSpPr>
          <p:cNvPr id="3" name="Subtitle 2">
            <a:extLst>
              <a:ext uri="{FF2B5EF4-FFF2-40B4-BE49-F238E27FC236}">
                <a16:creationId xmlns:a16="http://schemas.microsoft.com/office/drawing/2014/main" id="{BEA5422F-13E4-4499-ABFC-C499E9A3D194}"/>
              </a:ext>
            </a:extLst>
          </p:cNvPr>
          <p:cNvSpPr>
            <a:spLocks noGrp="1"/>
          </p:cNvSpPr>
          <p:nvPr>
            <p:ph type="subTitle" idx="1"/>
          </p:nvPr>
        </p:nvSpPr>
        <p:spPr/>
        <p:txBody>
          <a:bodyPr/>
          <a:lstStyle/>
          <a:p>
            <a:r>
              <a:rPr lang="en-US" dirty="0"/>
              <a:t>CONNECT Edition Update 10 </a:t>
            </a:r>
            <a:r>
              <a:rPr lang="zh-CN" altLang="en-US" dirty="0"/>
              <a:t>新功能</a:t>
            </a:r>
            <a:endParaRPr lang="en-US" dirty="0"/>
          </a:p>
        </p:txBody>
      </p:sp>
    </p:spTree>
    <p:extLst>
      <p:ext uri="{BB962C8B-B14F-4D97-AF65-F5344CB8AC3E}">
        <p14:creationId xmlns:p14="http://schemas.microsoft.com/office/powerpoint/2010/main" val="1576861370"/>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15A8AE-A85F-4E6E-A265-AEBF6EB8EDFD}"/>
              </a:ext>
            </a:extLst>
          </p:cNvPr>
          <p:cNvSpPr>
            <a:spLocks noGrp="1"/>
          </p:cNvSpPr>
          <p:nvPr>
            <p:ph type="title"/>
          </p:nvPr>
        </p:nvSpPr>
        <p:spPr>
          <a:xfrm>
            <a:off x="643467" y="321734"/>
            <a:ext cx="10905066" cy="1135737"/>
          </a:xfrm>
        </p:spPr>
        <p:txBody>
          <a:bodyPr>
            <a:normAutofit/>
          </a:bodyPr>
          <a:lstStyle/>
          <a:p>
            <a:r>
              <a:rPr lang="zh-CN" altLang="en-US" sz="3600" dirty="0"/>
              <a:t>可编辑的电缆状态日期</a:t>
            </a:r>
            <a:r>
              <a:rPr lang="en-US" altLang="zh-CN" sz="3600" dirty="0"/>
              <a:t>/</a:t>
            </a:r>
            <a:r>
              <a:rPr lang="zh-CN" altLang="en-US" sz="3600" dirty="0"/>
              <a:t>时间</a:t>
            </a:r>
            <a:endParaRPr lang="en-US" sz="3600" dirty="0"/>
          </a:p>
        </p:txBody>
      </p:sp>
      <p:sp>
        <p:nvSpPr>
          <p:cNvPr id="3" name="Content Placeholder 2">
            <a:extLst>
              <a:ext uri="{FF2B5EF4-FFF2-40B4-BE49-F238E27FC236}">
                <a16:creationId xmlns:a16="http://schemas.microsoft.com/office/drawing/2014/main" id="{592A2493-F4E2-49F7-B49B-18CC87FE6653}"/>
              </a:ext>
            </a:extLst>
          </p:cNvPr>
          <p:cNvSpPr>
            <a:spLocks noGrp="1"/>
          </p:cNvSpPr>
          <p:nvPr>
            <p:ph idx="1"/>
          </p:nvPr>
        </p:nvSpPr>
        <p:spPr>
          <a:xfrm>
            <a:off x="643469" y="1782981"/>
            <a:ext cx="4831780" cy="887067"/>
          </a:xfrm>
        </p:spPr>
        <p:txBody>
          <a:bodyPr>
            <a:normAutofit/>
          </a:bodyPr>
          <a:lstStyle/>
          <a:p>
            <a:r>
              <a:rPr lang="zh-CN" altLang="en-US" sz="2000" dirty="0"/>
              <a:t>设置电缆状态、日期和时间</a:t>
            </a:r>
            <a:endParaRPr lang="en-US" sz="20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098" name="Picture 2" descr="Status Manager &#10;Cable &#10;Status &#10;Status &#10;LV PLVI 001 &#10;ASIA14252 &#10;ASIA14252 &#10;Node id &#10;Design &#10;DDDDDOI DD02 &#10;ASIA14252 &#10;Design &#10;09/01/21' ">
            <a:extLst>
              <a:ext uri="{FF2B5EF4-FFF2-40B4-BE49-F238E27FC236}">
                <a16:creationId xmlns:a16="http://schemas.microsoft.com/office/drawing/2014/main" id="{F1D77121-6643-48D2-A7A9-07E0EFD519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3393" y="2790138"/>
            <a:ext cx="7686675" cy="1619250"/>
          </a:xfrm>
          <a:prstGeom prst="rect">
            <a:avLst/>
          </a:prstGeom>
          <a:noFill/>
          <a:extLst>
            <a:ext uri="{909E8E84-426E-40DD-AFC4-6F175D3DCCD1}">
              <a14:hiddenFill xmlns:a14="http://schemas.microsoft.com/office/drawing/2010/main">
                <a:solidFill>
                  <a:srgbClr val="FFFFFF"/>
                </a:solidFill>
              </a14:hiddenFill>
            </a:ext>
          </a:extLst>
        </p:spPr>
      </p:pic>
      <p:pic>
        <p:nvPicPr>
          <p:cNvPr id="8" name="Editable Cable Status DateTime">
            <a:hlinkClick r:id="" action="ppaction://media"/>
            <a:extLst>
              <a:ext uri="{FF2B5EF4-FFF2-40B4-BE49-F238E27FC236}">
                <a16:creationId xmlns:a16="http://schemas.microsoft.com/office/drawing/2014/main" id="{C4DC70E6-BCD3-4C77-BABC-CAE516384B11}"/>
              </a:ext>
            </a:extLst>
          </p:cNvPr>
          <p:cNvPicPr>
            <a:picLocks noChangeAspect="1"/>
          </p:cNvPicPr>
          <p:nvPr>
            <a:videoFile r:link="rId2"/>
            <p:extLst>
              <p:ext uri="{DAA4B4D4-6D71-4841-9C94-3DE7FCFB9230}">
                <p14:media xmlns:p14="http://schemas.microsoft.com/office/powerpoint/2010/main" r:embed="rId1"/>
              </p:ext>
            </p:extLst>
          </p:nvPr>
        </p:nvPicPr>
        <p:blipFill>
          <a:blip r:embed="rId6">
            <a:extLst>
              <a:ext uri="{96DAC541-7B7A-43D3-8B79-37D633B846F1}">
                <asvg:svgBlip xmlns:asvg="http://schemas.microsoft.com/office/drawing/2016/SVG/main" r:embed="rId7"/>
              </a:ext>
            </a:extLst>
          </a:blip>
          <a:stretch>
            <a:fillRect/>
          </a:stretch>
        </p:blipFill>
        <p:spPr>
          <a:xfrm>
            <a:off x="1341409" y="5256245"/>
            <a:ext cx="1390650" cy="754898"/>
          </a:xfrm>
          <a:prstGeom prst="rect">
            <a:avLst/>
          </a:prstGeom>
        </p:spPr>
      </p:pic>
      <p:pic>
        <p:nvPicPr>
          <p:cNvPr id="5" name="Picture 4">
            <a:extLst>
              <a:ext uri="{FF2B5EF4-FFF2-40B4-BE49-F238E27FC236}">
                <a16:creationId xmlns:a16="http://schemas.microsoft.com/office/drawing/2014/main" id="{03BEA614-9550-4268-BF77-55D594F7C929}"/>
              </a:ext>
            </a:extLst>
          </p:cNvPr>
          <p:cNvPicPr>
            <a:picLocks noChangeAspect="1"/>
          </p:cNvPicPr>
          <p:nvPr/>
        </p:nvPicPr>
        <p:blipFill>
          <a:blip r:embed="rId8"/>
          <a:stretch>
            <a:fillRect/>
          </a:stretch>
        </p:blipFill>
        <p:spPr>
          <a:xfrm>
            <a:off x="1714120" y="2748150"/>
            <a:ext cx="8763759" cy="1737511"/>
          </a:xfrm>
          <a:prstGeom prst="rect">
            <a:avLst/>
          </a:prstGeom>
        </p:spPr>
      </p:pic>
    </p:spTree>
    <p:extLst>
      <p:ext uri="{BB962C8B-B14F-4D97-AF65-F5344CB8AC3E}">
        <p14:creationId xmlns:p14="http://schemas.microsoft.com/office/powerpoint/2010/main" val="3102093769"/>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fullScrn="1">
              <p:cMediaNode vol="80000" mute="1">
                <p:cTn id="7" fill="hold" display="0">
                  <p:stCondLst>
                    <p:cond delay="indefinite"/>
                  </p:stCondLst>
                </p:cTn>
                <p:tgtEl>
                  <p:spTgt spid="8"/>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1F04A8A-15C0-477F-8D21-9DE584F86405}"/>
              </a:ext>
            </a:extLst>
          </p:cNvPr>
          <p:cNvSpPr>
            <a:spLocks noGrp="1"/>
          </p:cNvSpPr>
          <p:nvPr>
            <p:ph type="title"/>
          </p:nvPr>
        </p:nvSpPr>
        <p:spPr>
          <a:xfrm>
            <a:off x="643467" y="321734"/>
            <a:ext cx="10905066" cy="1135737"/>
          </a:xfrm>
        </p:spPr>
        <p:txBody>
          <a:bodyPr>
            <a:normAutofit/>
          </a:bodyPr>
          <a:lstStyle/>
          <a:p>
            <a:r>
              <a:rPr lang="zh-CN" altLang="en-US" sz="3600" dirty="0"/>
              <a:t>增强的动态除法器计算规则</a:t>
            </a:r>
            <a:endParaRPr lang="en-US" sz="3600" dirty="0"/>
          </a:p>
        </p:txBody>
      </p:sp>
      <p:sp>
        <p:nvSpPr>
          <p:cNvPr id="3" name="Content Placeholder 2">
            <a:extLst>
              <a:ext uri="{FF2B5EF4-FFF2-40B4-BE49-F238E27FC236}">
                <a16:creationId xmlns:a16="http://schemas.microsoft.com/office/drawing/2014/main" id="{778B7B9F-96DC-4BBF-8DEC-54D3B3375ECF}"/>
              </a:ext>
            </a:extLst>
          </p:cNvPr>
          <p:cNvSpPr>
            <a:spLocks noGrp="1"/>
          </p:cNvSpPr>
          <p:nvPr>
            <p:ph idx="1"/>
          </p:nvPr>
        </p:nvSpPr>
        <p:spPr>
          <a:xfrm>
            <a:off x="643467" y="1782981"/>
            <a:ext cx="10905066" cy="4393982"/>
          </a:xfrm>
        </p:spPr>
        <p:txBody>
          <a:bodyPr>
            <a:normAutofit/>
          </a:bodyPr>
          <a:lstStyle/>
          <a:p>
            <a:pPr algn="l" fontAlgn="base"/>
            <a:r>
              <a:rPr lang="zh-CN" altLang="en-US" sz="1400" b="0" i="0" dirty="0">
                <a:effectLst/>
                <a:latin typeface="Roboto" panose="02000000000000000000" pitchFamily="2" charset="0"/>
              </a:rPr>
              <a:t>当动态计算桥架间隔板截面尺寸时，软件现在将计算总备用容量，并将其分配给所有截面。下面是一个带有</a:t>
            </a:r>
            <a:r>
              <a:rPr lang="en-US" altLang="zh-CN" sz="1400" b="0" i="0" dirty="0">
                <a:effectLst/>
                <a:latin typeface="Roboto" panose="02000000000000000000" pitchFamily="2" charset="0"/>
              </a:rPr>
              <a:t>2</a:t>
            </a:r>
            <a:r>
              <a:rPr lang="zh-CN" altLang="en-US" sz="1400" b="0" i="0" dirty="0">
                <a:effectLst/>
                <a:latin typeface="Roboto" panose="02000000000000000000" pitchFamily="2" charset="0"/>
              </a:rPr>
              <a:t>个分隔板的桥架示例：</a:t>
            </a:r>
            <a:endParaRPr lang="en-US" sz="1400" b="0" i="0" dirty="0">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当我们有</a:t>
            </a:r>
            <a:r>
              <a:rPr lang="en-US" altLang="zh-CN" sz="1400" b="0" i="0" dirty="0">
                <a:solidFill>
                  <a:srgbClr val="000000"/>
                </a:solidFill>
                <a:effectLst/>
                <a:latin typeface="Roboto" panose="02000000000000000000" pitchFamily="2" charset="0"/>
              </a:rPr>
              <a:t>2</a:t>
            </a:r>
            <a:r>
              <a:rPr lang="zh-CN" altLang="en-US" sz="1400" b="0" i="0" dirty="0">
                <a:solidFill>
                  <a:srgbClr val="000000"/>
                </a:solidFill>
                <a:effectLst/>
                <a:latin typeface="Roboto" panose="02000000000000000000" pitchFamily="2" charset="0"/>
              </a:rPr>
              <a:t>个</a:t>
            </a:r>
            <a:r>
              <a:rPr lang="zh-CN" altLang="en-US" sz="1400" dirty="0">
                <a:solidFill>
                  <a:srgbClr val="000000"/>
                </a:solidFill>
                <a:latin typeface="Roboto" panose="02000000000000000000" pitchFamily="2" charset="0"/>
              </a:rPr>
              <a:t>分隔板</a:t>
            </a:r>
            <a:r>
              <a:rPr lang="zh-CN" altLang="en-US" sz="1400" b="0" i="0" dirty="0">
                <a:solidFill>
                  <a:srgbClr val="000000"/>
                </a:solidFill>
                <a:effectLst/>
                <a:latin typeface="Roboto" panose="02000000000000000000" pitchFamily="2" charset="0"/>
              </a:rPr>
              <a:t>，我们将有</a:t>
            </a:r>
            <a:r>
              <a:rPr lang="en-US" altLang="zh-CN" sz="1400" b="0" i="0" dirty="0">
                <a:solidFill>
                  <a:srgbClr val="000000"/>
                </a:solidFill>
                <a:effectLst/>
                <a:latin typeface="Roboto" panose="02000000000000000000" pitchFamily="2" charset="0"/>
              </a:rPr>
              <a:t>3</a:t>
            </a:r>
            <a:r>
              <a:rPr lang="zh-CN" altLang="en-US" sz="1400" b="0" i="0" dirty="0">
                <a:solidFill>
                  <a:srgbClr val="000000"/>
                </a:solidFill>
                <a:effectLst/>
                <a:latin typeface="Roboto" panose="02000000000000000000" pitchFamily="2" charset="0"/>
              </a:rPr>
              <a:t>个部分的桥架。</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第</a:t>
            </a:r>
            <a:r>
              <a:rPr lang="en-US" altLang="zh-CN" sz="1400" b="0" i="0" dirty="0">
                <a:solidFill>
                  <a:srgbClr val="000000"/>
                </a:solidFill>
                <a:effectLst/>
                <a:latin typeface="Roboto" panose="02000000000000000000" pitchFamily="2" charset="0"/>
              </a:rPr>
              <a:t>1</a:t>
            </a:r>
            <a:r>
              <a:rPr lang="zh-CN" altLang="en-US" sz="1400" b="0" i="0" dirty="0">
                <a:solidFill>
                  <a:srgbClr val="000000"/>
                </a:solidFill>
                <a:effectLst/>
                <a:latin typeface="Roboto" panose="02000000000000000000" pitchFamily="2" charset="0"/>
              </a:rPr>
              <a:t>部分，我们没有电缆布线，所以填充</a:t>
            </a:r>
            <a:r>
              <a:rPr lang="en-US" altLang="zh-CN" sz="1400" b="0" i="0" dirty="0">
                <a:solidFill>
                  <a:srgbClr val="000000"/>
                </a:solidFill>
                <a:effectLst/>
                <a:latin typeface="Roboto" panose="02000000000000000000" pitchFamily="2" charset="0"/>
              </a:rPr>
              <a:t>0%</a:t>
            </a:r>
            <a:r>
              <a:rPr lang="zh-CN" altLang="en-US" sz="1400" b="0" i="0" dirty="0">
                <a:solidFill>
                  <a:srgbClr val="000000"/>
                </a:solidFill>
                <a:effectLst/>
                <a:latin typeface="Roboto" panose="02000000000000000000" pitchFamily="2" charset="0"/>
              </a:rPr>
              <a:t>的桥架。</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第</a:t>
            </a:r>
            <a:r>
              <a:rPr lang="en-US" altLang="zh-CN" sz="1400" b="0" i="0" dirty="0">
                <a:solidFill>
                  <a:srgbClr val="000000"/>
                </a:solidFill>
                <a:effectLst/>
                <a:latin typeface="Roboto" panose="02000000000000000000" pitchFamily="2" charset="0"/>
              </a:rPr>
              <a:t>2</a:t>
            </a:r>
            <a:r>
              <a:rPr lang="zh-CN" altLang="en-US" sz="1400" b="0" i="0" dirty="0">
                <a:solidFill>
                  <a:srgbClr val="000000"/>
                </a:solidFill>
                <a:effectLst/>
                <a:latin typeface="Roboto" panose="02000000000000000000" pitchFamily="2" charset="0"/>
              </a:rPr>
              <a:t>部分，我们有电缆布线，填充</a:t>
            </a:r>
            <a:r>
              <a:rPr lang="en-US" altLang="zh-CN" sz="1400" b="0" i="0" dirty="0">
                <a:solidFill>
                  <a:srgbClr val="000000"/>
                </a:solidFill>
                <a:effectLst/>
                <a:latin typeface="Roboto" panose="02000000000000000000" pitchFamily="2" charset="0"/>
              </a:rPr>
              <a:t>10%</a:t>
            </a:r>
            <a:r>
              <a:rPr lang="zh-CN" altLang="en-US" sz="1400" b="0" i="0" dirty="0">
                <a:solidFill>
                  <a:srgbClr val="000000"/>
                </a:solidFill>
                <a:effectLst/>
                <a:latin typeface="Roboto" panose="02000000000000000000" pitchFamily="2" charset="0"/>
              </a:rPr>
              <a:t>的桥架。</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第</a:t>
            </a:r>
            <a:r>
              <a:rPr lang="en-US" altLang="zh-CN" sz="1400" b="0" i="0" dirty="0">
                <a:solidFill>
                  <a:srgbClr val="000000"/>
                </a:solidFill>
                <a:effectLst/>
                <a:latin typeface="Roboto" panose="02000000000000000000" pitchFamily="2" charset="0"/>
              </a:rPr>
              <a:t>3</a:t>
            </a:r>
            <a:r>
              <a:rPr lang="zh-CN" altLang="en-US" sz="1400" b="0" i="0" dirty="0">
                <a:solidFill>
                  <a:srgbClr val="000000"/>
                </a:solidFill>
                <a:effectLst/>
                <a:latin typeface="Roboto" panose="02000000000000000000" pitchFamily="2" charset="0"/>
              </a:rPr>
              <a:t>部分，我们有电缆布线，填充</a:t>
            </a:r>
            <a:r>
              <a:rPr lang="en-US" altLang="zh-CN" sz="1400" b="0" i="0" dirty="0">
                <a:solidFill>
                  <a:srgbClr val="000000"/>
                </a:solidFill>
                <a:effectLst/>
                <a:latin typeface="Roboto" panose="02000000000000000000" pitchFamily="2" charset="0"/>
              </a:rPr>
              <a:t>30%</a:t>
            </a:r>
            <a:r>
              <a:rPr lang="zh-CN" altLang="en-US" sz="1400" b="0" i="0" dirty="0">
                <a:solidFill>
                  <a:srgbClr val="000000"/>
                </a:solidFill>
                <a:effectLst/>
                <a:latin typeface="Roboto" panose="02000000000000000000" pitchFamily="2" charset="0"/>
              </a:rPr>
              <a:t>的桥架。</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所以我们现在有</a:t>
            </a:r>
            <a:r>
              <a:rPr lang="en-US" altLang="zh-CN" sz="1400" b="0" i="0" dirty="0">
                <a:solidFill>
                  <a:srgbClr val="000000"/>
                </a:solidFill>
                <a:effectLst/>
                <a:latin typeface="Roboto" panose="02000000000000000000" pitchFamily="2" charset="0"/>
              </a:rPr>
              <a:t>60%</a:t>
            </a:r>
            <a:r>
              <a:rPr lang="zh-CN" altLang="en-US" sz="1400" b="0" i="0" dirty="0">
                <a:solidFill>
                  <a:srgbClr val="000000"/>
                </a:solidFill>
                <a:effectLst/>
                <a:latin typeface="Roboto" panose="02000000000000000000" pitchFamily="2" charset="0"/>
              </a:rPr>
              <a:t>的桥架空闲。</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然后我们将</a:t>
            </a:r>
            <a:r>
              <a:rPr lang="en-US" altLang="zh-CN" sz="1400" b="0" i="0" dirty="0">
                <a:solidFill>
                  <a:srgbClr val="000000"/>
                </a:solidFill>
                <a:effectLst/>
                <a:latin typeface="Roboto" panose="02000000000000000000" pitchFamily="2" charset="0"/>
              </a:rPr>
              <a:t>60%</a:t>
            </a:r>
            <a:r>
              <a:rPr lang="zh-CN" altLang="en-US" sz="1400" b="0" i="0" dirty="0">
                <a:solidFill>
                  <a:srgbClr val="000000"/>
                </a:solidFill>
                <a:effectLst/>
                <a:latin typeface="Roboto" panose="02000000000000000000" pitchFamily="2" charset="0"/>
              </a:rPr>
              <a:t>的备用桥架分成</a:t>
            </a:r>
            <a:r>
              <a:rPr lang="en-US" altLang="zh-CN" sz="1400" b="0" i="0" dirty="0">
                <a:solidFill>
                  <a:srgbClr val="000000"/>
                </a:solidFill>
                <a:effectLst/>
                <a:latin typeface="Roboto" panose="02000000000000000000" pitchFamily="2" charset="0"/>
              </a:rPr>
              <a:t>3</a:t>
            </a:r>
            <a:r>
              <a:rPr lang="zh-CN" altLang="en-US" sz="1400" b="0" i="0" dirty="0">
                <a:solidFill>
                  <a:srgbClr val="000000"/>
                </a:solidFill>
                <a:effectLst/>
                <a:latin typeface="Roboto" panose="02000000000000000000" pitchFamily="2" charset="0"/>
              </a:rPr>
              <a:t>个部分，每个部分占</a:t>
            </a:r>
            <a:r>
              <a:rPr lang="en-US" altLang="zh-CN" sz="1400" b="0" i="0" dirty="0">
                <a:solidFill>
                  <a:srgbClr val="000000"/>
                </a:solidFill>
                <a:effectLst/>
                <a:latin typeface="Roboto" panose="02000000000000000000" pitchFamily="2" charset="0"/>
              </a:rPr>
              <a:t>20%</a:t>
            </a:r>
            <a:r>
              <a:rPr lang="zh-CN" altLang="en-US" sz="1400" b="0" i="0" dirty="0">
                <a:solidFill>
                  <a:srgbClr val="000000"/>
                </a:solidFill>
                <a:effectLst/>
                <a:latin typeface="Roboto" panose="02000000000000000000" pitchFamily="2" charset="0"/>
              </a:rPr>
              <a:t>。</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因此，对于第</a:t>
            </a:r>
            <a:r>
              <a:rPr lang="en-US" altLang="zh-CN" sz="1400" b="0" i="0" dirty="0">
                <a:solidFill>
                  <a:srgbClr val="000000"/>
                </a:solidFill>
                <a:effectLst/>
                <a:latin typeface="Roboto" panose="02000000000000000000" pitchFamily="2" charset="0"/>
              </a:rPr>
              <a:t>1</a:t>
            </a:r>
            <a:r>
              <a:rPr lang="zh-CN" altLang="en-US" sz="1400" b="0" i="0" dirty="0">
                <a:solidFill>
                  <a:srgbClr val="000000"/>
                </a:solidFill>
                <a:effectLst/>
                <a:latin typeface="Roboto" panose="02000000000000000000" pitchFamily="2" charset="0"/>
              </a:rPr>
              <a:t>部分，百分比将为</a:t>
            </a:r>
            <a:r>
              <a:rPr lang="en-US" altLang="zh-CN" sz="1400" b="0" i="0" dirty="0">
                <a:solidFill>
                  <a:srgbClr val="000000"/>
                </a:solidFill>
                <a:effectLst/>
                <a:latin typeface="Roboto" panose="02000000000000000000" pitchFamily="2" charset="0"/>
              </a:rPr>
              <a:t>0%+20%=20%</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第</a:t>
            </a:r>
            <a:r>
              <a:rPr lang="en-US" altLang="zh-CN" sz="1400" b="0" i="0" dirty="0">
                <a:solidFill>
                  <a:srgbClr val="000000"/>
                </a:solidFill>
                <a:effectLst/>
                <a:latin typeface="Roboto" panose="02000000000000000000" pitchFamily="2" charset="0"/>
              </a:rPr>
              <a:t>2</a:t>
            </a:r>
            <a:r>
              <a:rPr lang="zh-CN" altLang="en-US" sz="1400" b="0" i="0" dirty="0">
                <a:solidFill>
                  <a:srgbClr val="000000"/>
                </a:solidFill>
                <a:effectLst/>
                <a:latin typeface="Roboto" panose="02000000000000000000" pitchFamily="2" charset="0"/>
              </a:rPr>
              <a:t>部分百分比为</a:t>
            </a:r>
            <a:r>
              <a:rPr lang="en-US" altLang="zh-CN" sz="1400" b="0" i="0" dirty="0">
                <a:solidFill>
                  <a:srgbClr val="000000"/>
                </a:solidFill>
                <a:effectLst/>
                <a:latin typeface="Roboto" panose="02000000000000000000" pitchFamily="2" charset="0"/>
              </a:rPr>
              <a:t>10%+20%=30%</a:t>
            </a:r>
            <a:r>
              <a:rPr lang="zh-CN" altLang="en-US" sz="1400" b="0" i="0" dirty="0">
                <a:solidFill>
                  <a:srgbClr val="000000"/>
                </a:solidFill>
                <a:effectLst/>
                <a:latin typeface="Roboto" panose="02000000000000000000" pitchFamily="2" charset="0"/>
              </a:rPr>
              <a:t>。</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第</a:t>
            </a:r>
            <a:r>
              <a:rPr lang="en-US" altLang="zh-CN" sz="1400" dirty="0">
                <a:solidFill>
                  <a:srgbClr val="000000"/>
                </a:solidFill>
                <a:latin typeface="Roboto" panose="02000000000000000000" pitchFamily="2" charset="0"/>
              </a:rPr>
              <a:t>3</a:t>
            </a:r>
            <a:r>
              <a:rPr lang="zh-CN" altLang="en-US" sz="1400" b="0" i="0" dirty="0">
                <a:solidFill>
                  <a:srgbClr val="000000"/>
                </a:solidFill>
                <a:effectLst/>
                <a:latin typeface="Roboto" panose="02000000000000000000" pitchFamily="2" charset="0"/>
              </a:rPr>
              <a:t>部分百分比为</a:t>
            </a:r>
            <a:r>
              <a:rPr lang="en-US" altLang="zh-CN" sz="1400" b="0" i="0" dirty="0">
                <a:solidFill>
                  <a:srgbClr val="000000"/>
                </a:solidFill>
                <a:effectLst/>
                <a:latin typeface="Roboto" panose="02000000000000000000" pitchFamily="2" charset="0"/>
              </a:rPr>
              <a:t>30%+20%=50%</a:t>
            </a:r>
            <a:r>
              <a:rPr lang="zh-CN" altLang="en-US" sz="1400" b="0" i="0" dirty="0">
                <a:solidFill>
                  <a:srgbClr val="000000"/>
                </a:solidFill>
                <a:effectLst/>
                <a:latin typeface="Roboto" panose="02000000000000000000" pitchFamily="2" charset="0"/>
              </a:rPr>
              <a:t>。</a:t>
            </a:r>
            <a:endParaRPr lang="en-US" sz="1400" b="0" i="0" dirty="0">
              <a:solidFill>
                <a:srgbClr val="000000"/>
              </a:solidFill>
              <a:effectLst/>
              <a:latin typeface="Roboto" panose="02000000000000000000" pitchFamily="2" charset="0"/>
            </a:endParaRPr>
          </a:p>
          <a:p>
            <a:pPr lvl="1" fontAlgn="base">
              <a:buFont typeface="Arial" panose="020B0604020202020204" pitchFamily="34" charset="0"/>
              <a:buChar char="•"/>
            </a:pPr>
            <a:r>
              <a:rPr lang="zh-CN" altLang="en-US" sz="1400" b="0" i="0" dirty="0">
                <a:solidFill>
                  <a:srgbClr val="000000"/>
                </a:solidFill>
                <a:effectLst/>
                <a:latin typeface="Roboto" panose="02000000000000000000" pitchFamily="2" charset="0"/>
              </a:rPr>
              <a:t>因此，对于每个部分，它将有</a:t>
            </a:r>
            <a:r>
              <a:rPr lang="en-US" altLang="zh-CN" sz="1400" b="0" i="0" dirty="0">
                <a:solidFill>
                  <a:srgbClr val="000000"/>
                </a:solidFill>
                <a:effectLst/>
                <a:latin typeface="Roboto" panose="02000000000000000000" pitchFamily="2" charset="0"/>
              </a:rPr>
              <a:t>20%</a:t>
            </a:r>
            <a:r>
              <a:rPr lang="zh-CN" altLang="en-US" sz="1400" b="0" i="0" dirty="0">
                <a:solidFill>
                  <a:srgbClr val="000000"/>
                </a:solidFill>
                <a:effectLst/>
                <a:latin typeface="Roboto" panose="02000000000000000000" pitchFamily="2" charset="0"/>
              </a:rPr>
              <a:t>的备用空间。</a:t>
            </a:r>
            <a:endParaRPr lang="en-US" sz="1400" b="0" i="0" dirty="0">
              <a:solidFill>
                <a:srgbClr val="000000"/>
              </a:solidFill>
              <a:effectLst/>
              <a:latin typeface="Roboto" panose="02000000000000000000" pitchFamily="2" charset="0"/>
            </a:endParaRPr>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picture containing indoor&#10;&#10;Description automatically generated">
            <a:extLst>
              <a:ext uri="{FF2B5EF4-FFF2-40B4-BE49-F238E27FC236}">
                <a16:creationId xmlns:a16="http://schemas.microsoft.com/office/drawing/2014/main" id="{FA8B9267-698C-42D0-902F-C56E8BF76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1046" y="2662442"/>
            <a:ext cx="2552700" cy="2419350"/>
          </a:xfrm>
          <a:prstGeom prst="rect">
            <a:avLst/>
          </a:prstGeom>
        </p:spPr>
      </p:pic>
    </p:spTree>
    <p:extLst>
      <p:ext uri="{BB962C8B-B14F-4D97-AF65-F5344CB8AC3E}">
        <p14:creationId xmlns:p14="http://schemas.microsoft.com/office/powerpoint/2010/main" val="416637679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8AC8E35-A5EC-4344-B44A-0D2602C0F6A9}"/>
              </a:ext>
            </a:extLst>
          </p:cNvPr>
          <p:cNvSpPr>
            <a:spLocks noGrp="1"/>
          </p:cNvSpPr>
          <p:nvPr>
            <p:ph type="title"/>
          </p:nvPr>
        </p:nvSpPr>
        <p:spPr>
          <a:xfrm>
            <a:off x="643467" y="321734"/>
            <a:ext cx="10905066" cy="1135737"/>
          </a:xfrm>
        </p:spPr>
        <p:txBody>
          <a:bodyPr>
            <a:normAutofit/>
          </a:bodyPr>
          <a:lstStyle/>
          <a:p>
            <a:r>
              <a:rPr lang="zh-CN" altLang="en-US" sz="3600" dirty="0"/>
              <a:t>报表增强</a:t>
            </a:r>
            <a:endParaRPr lang="en-US" sz="3600" dirty="0"/>
          </a:p>
        </p:txBody>
      </p:sp>
      <p:sp>
        <p:nvSpPr>
          <p:cNvPr id="3" name="Content Placeholder 2">
            <a:extLst>
              <a:ext uri="{FF2B5EF4-FFF2-40B4-BE49-F238E27FC236}">
                <a16:creationId xmlns:a16="http://schemas.microsoft.com/office/drawing/2014/main" id="{ED853212-1BCD-497B-933E-D01D4761AF5C}"/>
              </a:ext>
            </a:extLst>
          </p:cNvPr>
          <p:cNvSpPr>
            <a:spLocks noGrp="1"/>
          </p:cNvSpPr>
          <p:nvPr>
            <p:ph idx="1"/>
          </p:nvPr>
        </p:nvSpPr>
        <p:spPr>
          <a:xfrm>
            <a:off x="643469" y="1782981"/>
            <a:ext cx="4008384" cy="4393982"/>
          </a:xfrm>
        </p:spPr>
        <p:txBody>
          <a:bodyPr>
            <a:normAutofit/>
          </a:bodyPr>
          <a:lstStyle/>
          <a:p>
            <a:pPr rtl="0" fontAlgn="base">
              <a:buFont typeface="Arial" panose="020B0604020202020204" pitchFamily="34" charset="0"/>
              <a:buChar char="•"/>
            </a:pPr>
            <a:r>
              <a:rPr lang="zh-CN" altLang="en-US" sz="2000" b="0" i="0" u="none" strike="noStrike" dirty="0">
                <a:effectLst/>
                <a:latin typeface="Roboto" panose="02000000000000000000" pitchFamily="2" charset="0"/>
              </a:rPr>
              <a:t>报表模块</a:t>
            </a:r>
            <a:r>
              <a:rPr lang="en-US" sz="2000" b="0" i="0" u="none" strike="noStrike" dirty="0" err="1">
                <a:effectLst/>
                <a:latin typeface="Roboto" panose="02000000000000000000" pitchFamily="2" charset="0"/>
              </a:rPr>
              <a:t>Detail_Cable_Route_List_IV</a:t>
            </a:r>
            <a:r>
              <a:rPr lang="en-US" sz="2000" b="0" i="0" u="none" strike="noStrike" dirty="0">
                <a:effectLst/>
                <a:latin typeface="Roboto" panose="02000000000000000000" pitchFamily="2" charset="0"/>
              </a:rPr>
              <a:t> </a:t>
            </a:r>
            <a:r>
              <a:rPr lang="zh-CN" altLang="en-US" sz="2000" b="0" i="0" u="none" strike="noStrike" dirty="0">
                <a:effectLst/>
                <a:latin typeface="Roboto" panose="02000000000000000000" pitchFamily="2" charset="0"/>
              </a:rPr>
              <a:t>，设置图片尺寸大小</a:t>
            </a:r>
            <a:endParaRPr lang="en-US" sz="2000" b="0" i="0" u="none" strike="noStrike" dirty="0">
              <a:effectLst/>
              <a:latin typeface="Roboto" panose="02000000000000000000" pitchFamily="2" charset="0"/>
            </a:endParaRPr>
          </a:p>
          <a:p>
            <a:r>
              <a:rPr lang="en-US" altLang="zh-CN" sz="2000" dirty="0"/>
              <a:t>PCODE</a:t>
            </a:r>
            <a:r>
              <a:rPr lang="zh-CN" altLang="en-US" sz="2000" dirty="0"/>
              <a:t>字段在默认</a:t>
            </a:r>
            <a:r>
              <a:rPr lang="en-US" altLang="zh-CN" sz="2000" dirty="0"/>
              <a:t>BOM</a:t>
            </a:r>
            <a:r>
              <a:rPr lang="zh-CN" altLang="en-US" sz="2000" dirty="0"/>
              <a:t>报告中被放大</a:t>
            </a:r>
            <a:endParaRPr lang="en-US" sz="2000" dirty="0"/>
          </a:p>
        </p:txBody>
      </p:sp>
      <p:grpSp>
        <p:nvGrpSpPr>
          <p:cNvPr id="23" name="Group 22">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24" name="Isosceles Triangle 2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F174D175-322E-4A2D-AB12-117BED30868A}"/>
              </a:ext>
            </a:extLst>
          </p:cNvPr>
          <p:cNvPicPr>
            <a:picLocks noChangeAspect="1"/>
          </p:cNvPicPr>
          <p:nvPr/>
        </p:nvPicPr>
        <p:blipFill>
          <a:blip r:embed="rId5"/>
          <a:stretch>
            <a:fillRect/>
          </a:stretch>
        </p:blipFill>
        <p:spPr>
          <a:xfrm>
            <a:off x="5295320" y="2455339"/>
            <a:ext cx="6253212" cy="3017175"/>
          </a:xfrm>
          <a:prstGeom prst="rect">
            <a:avLst/>
          </a:prstGeom>
        </p:spPr>
      </p:pic>
      <p:grpSp>
        <p:nvGrpSpPr>
          <p:cNvPr id="27" name="Group 26">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28" name="Rectangle 27">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8.Reporting Enhancements">
            <a:hlinkClick r:id="" action="ppaction://media"/>
            <a:extLst>
              <a:ext uri="{FF2B5EF4-FFF2-40B4-BE49-F238E27FC236}">
                <a16:creationId xmlns:a16="http://schemas.microsoft.com/office/drawing/2014/main" id="{5FA01CE6-0A96-4CF7-BC4C-91DEE7FD3FF8}"/>
              </a:ext>
            </a:extLst>
          </p:cNvPr>
          <p:cNvPicPr>
            <a:picLocks noChangeAspect="1"/>
          </p:cNvPicPr>
          <p:nvPr>
            <a:videoFile r:link="rId2"/>
            <p:extLst>
              <p:ext uri="{DAA4B4D4-6D71-4841-9C94-3DE7FCFB9230}">
                <p14:media xmlns:p14="http://schemas.microsoft.com/office/powerpoint/2010/main" r:embed="rId1"/>
              </p:ext>
            </p:extLst>
          </p:nvPr>
        </p:nvPicPr>
        <p:blipFill>
          <a:blip r:embed="rId6">
            <a:extLst>
              <a:ext uri="{96DAC541-7B7A-43D3-8B79-37D633B846F1}">
                <asvg:svgBlip xmlns:asvg="http://schemas.microsoft.com/office/drawing/2016/SVG/main" r:embed="rId7"/>
              </a:ext>
            </a:extLst>
          </a:blip>
          <a:stretch>
            <a:fillRect/>
          </a:stretch>
        </p:blipFill>
        <p:spPr>
          <a:xfrm>
            <a:off x="1240970" y="5194257"/>
            <a:ext cx="1328493" cy="747277"/>
          </a:xfrm>
          <a:prstGeom prst="rect">
            <a:avLst/>
          </a:prstGeom>
        </p:spPr>
      </p:pic>
    </p:spTree>
    <p:extLst>
      <p:ext uri="{BB962C8B-B14F-4D97-AF65-F5344CB8AC3E}">
        <p14:creationId xmlns:p14="http://schemas.microsoft.com/office/powerpoint/2010/main" val="238639570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vol="80000" mute="1">
                <p:cTn id="7" fill="hold" display="0">
                  <p:stCondLst>
                    <p:cond delay="indefinite"/>
                  </p:stCondLst>
                </p:cTn>
                <p:tgtEl>
                  <p:spTgt spid="6"/>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04873C-A7FE-46E5-AF38-F77E29A75943}"/>
              </a:ext>
            </a:extLst>
          </p:cNvPr>
          <p:cNvSpPr>
            <a:spLocks noGrp="1"/>
          </p:cNvSpPr>
          <p:nvPr>
            <p:ph type="title"/>
          </p:nvPr>
        </p:nvSpPr>
        <p:spPr>
          <a:xfrm>
            <a:off x="643467" y="321734"/>
            <a:ext cx="10905066" cy="1135737"/>
          </a:xfrm>
        </p:spPr>
        <p:txBody>
          <a:bodyPr>
            <a:normAutofit/>
          </a:bodyPr>
          <a:lstStyle/>
          <a:p>
            <a:r>
              <a:rPr lang="zh-CN" altLang="en-US" sz="3600" dirty="0"/>
              <a:t>优化性能</a:t>
            </a:r>
            <a:endParaRPr lang="en-US" sz="3600" dirty="0"/>
          </a:p>
        </p:txBody>
      </p:sp>
      <p:sp>
        <p:nvSpPr>
          <p:cNvPr id="3" name="Content Placeholder 2">
            <a:extLst>
              <a:ext uri="{FF2B5EF4-FFF2-40B4-BE49-F238E27FC236}">
                <a16:creationId xmlns:a16="http://schemas.microsoft.com/office/drawing/2014/main" id="{C2D8AE97-DC50-4688-8874-157BF5DF52F0}"/>
              </a:ext>
            </a:extLst>
          </p:cNvPr>
          <p:cNvSpPr>
            <a:spLocks noGrp="1"/>
          </p:cNvSpPr>
          <p:nvPr>
            <p:ph idx="1"/>
          </p:nvPr>
        </p:nvSpPr>
        <p:spPr>
          <a:xfrm>
            <a:off x="643469" y="1782981"/>
            <a:ext cx="4008384" cy="4393982"/>
          </a:xfrm>
        </p:spPr>
        <p:txBody>
          <a:bodyPr>
            <a:normAutofit/>
          </a:bodyPr>
          <a:lstStyle/>
          <a:p>
            <a:r>
              <a:rPr lang="zh-CN" altLang="en-US" sz="2000" dirty="0"/>
              <a:t>更快的显示电缆敷设结果</a:t>
            </a:r>
            <a:endParaRPr lang="en-US" sz="2000" dirty="0"/>
          </a:p>
          <a:p>
            <a:r>
              <a:rPr lang="zh-CN" altLang="en-US" sz="2000" dirty="0"/>
              <a:t>更快的文件关闭</a:t>
            </a:r>
            <a:endParaRPr lang="en-US" sz="2000" dirty="0"/>
          </a:p>
          <a:p>
            <a:r>
              <a:rPr lang="zh-CN" altLang="en-US" sz="2000" dirty="0"/>
              <a:t>优化敷设路径检查工具</a:t>
            </a:r>
            <a:endParaRPr lang="en-US" sz="20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Upward trend">
            <a:extLst>
              <a:ext uri="{FF2B5EF4-FFF2-40B4-BE49-F238E27FC236}">
                <a16:creationId xmlns:a16="http://schemas.microsoft.com/office/drawing/2014/main" id="{F2583756-4299-4C6B-AB85-B13D0532B9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40980" y="1782981"/>
            <a:ext cx="4361892" cy="4361892"/>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20307005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0E76AAA-C331-4AFC-948E-8307B4213C05}"/>
              </a:ext>
            </a:extLst>
          </p:cNvPr>
          <p:cNvSpPr>
            <a:spLocks noGrp="1"/>
          </p:cNvSpPr>
          <p:nvPr>
            <p:ph type="title"/>
          </p:nvPr>
        </p:nvSpPr>
        <p:spPr>
          <a:xfrm>
            <a:off x="643467" y="321734"/>
            <a:ext cx="10905066" cy="1135737"/>
          </a:xfrm>
        </p:spPr>
        <p:txBody>
          <a:bodyPr>
            <a:normAutofit/>
          </a:bodyPr>
          <a:lstStyle/>
          <a:p>
            <a:r>
              <a:rPr lang="zh-CN" altLang="en-US" sz="3600" dirty="0"/>
              <a:t>新的恢复隐藏元素</a:t>
            </a:r>
            <a:r>
              <a:rPr lang="en-US" sz="3600" dirty="0"/>
              <a:t>Key-in </a:t>
            </a:r>
          </a:p>
        </p:txBody>
      </p:sp>
      <p:sp>
        <p:nvSpPr>
          <p:cNvPr id="3" name="Content Placeholder 2">
            <a:extLst>
              <a:ext uri="{FF2B5EF4-FFF2-40B4-BE49-F238E27FC236}">
                <a16:creationId xmlns:a16="http://schemas.microsoft.com/office/drawing/2014/main" id="{1CC8A05F-D683-4DB5-AC34-EC6F36A6D801}"/>
              </a:ext>
            </a:extLst>
          </p:cNvPr>
          <p:cNvSpPr>
            <a:spLocks noGrp="1"/>
          </p:cNvSpPr>
          <p:nvPr>
            <p:ph idx="1"/>
          </p:nvPr>
        </p:nvSpPr>
        <p:spPr>
          <a:xfrm>
            <a:off x="643467" y="1782981"/>
            <a:ext cx="10905066" cy="4393982"/>
          </a:xfrm>
        </p:spPr>
        <p:txBody>
          <a:bodyPr>
            <a:normAutofit/>
          </a:bodyPr>
          <a:lstStyle/>
          <a:p>
            <a:r>
              <a:rPr lang="en-US" sz="2000" b="0" i="0" dirty="0">
                <a:effectLst/>
                <a:latin typeface="Roboto" panose="02000000000000000000" pitchFamily="2" charset="0"/>
              </a:rPr>
              <a:t>Key-in: RCMRECOVERYHIDDENELEMENTS </a:t>
            </a:r>
            <a:endParaRPr 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2" name="Picture 2">
            <a:extLst>
              <a:ext uri="{FF2B5EF4-FFF2-40B4-BE49-F238E27FC236}">
                <a16:creationId xmlns:a16="http://schemas.microsoft.com/office/drawing/2014/main" id="{310A622E-6981-48EF-931A-4EF23661D7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0929" y="1779205"/>
            <a:ext cx="5104612" cy="4335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210538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792062-D685-4C61-B8D7-40E920DF7E96}"/>
              </a:ext>
            </a:extLst>
          </p:cNvPr>
          <p:cNvSpPr>
            <a:spLocks noGrp="1"/>
          </p:cNvSpPr>
          <p:nvPr>
            <p:ph type="title"/>
          </p:nvPr>
        </p:nvSpPr>
        <p:spPr>
          <a:xfrm>
            <a:off x="643467" y="321734"/>
            <a:ext cx="10905066" cy="1135737"/>
          </a:xfrm>
        </p:spPr>
        <p:txBody>
          <a:bodyPr>
            <a:normAutofit/>
          </a:bodyPr>
          <a:lstStyle/>
          <a:p>
            <a:r>
              <a:rPr lang="zh-CN" altLang="en-US" sz="3600" dirty="0"/>
              <a:t>内容增强</a:t>
            </a:r>
            <a:endParaRPr lang="en-US" sz="3600" dirty="0"/>
          </a:p>
        </p:txBody>
      </p:sp>
      <p:sp>
        <p:nvSpPr>
          <p:cNvPr id="3" name="Content Placeholder 2">
            <a:extLst>
              <a:ext uri="{FF2B5EF4-FFF2-40B4-BE49-F238E27FC236}">
                <a16:creationId xmlns:a16="http://schemas.microsoft.com/office/drawing/2014/main" id="{E47ECF7F-03DD-49DA-B6BC-918A5BBCE060}"/>
              </a:ext>
            </a:extLst>
          </p:cNvPr>
          <p:cNvSpPr>
            <a:spLocks noGrp="1"/>
          </p:cNvSpPr>
          <p:nvPr>
            <p:ph idx="1"/>
          </p:nvPr>
        </p:nvSpPr>
        <p:spPr>
          <a:xfrm>
            <a:off x="643467" y="1782981"/>
            <a:ext cx="10905066" cy="4393982"/>
          </a:xfrm>
        </p:spPr>
        <p:txBody>
          <a:bodyPr>
            <a:normAutofit/>
          </a:bodyPr>
          <a:lstStyle/>
          <a:p>
            <a:pPr fontAlgn="base"/>
            <a:r>
              <a:rPr lang="zh-CN" altLang="en-US" sz="1800" b="0" i="0" dirty="0">
                <a:solidFill>
                  <a:srgbClr val="000000"/>
                </a:solidFill>
                <a:effectLst/>
                <a:latin typeface="Roboto" panose="02000000000000000000" pitchFamily="2" charset="0"/>
              </a:rPr>
              <a:t>增加了通用桥架部件</a:t>
            </a:r>
          </a:p>
          <a:p>
            <a:pPr fontAlgn="base"/>
            <a:r>
              <a:rPr lang="zh-CN" altLang="en-US" sz="1800" b="0" i="0" u="none" strike="noStrike" dirty="0">
                <a:solidFill>
                  <a:srgbClr val="000000"/>
                </a:solidFill>
                <a:effectLst/>
                <a:latin typeface="Roboto" panose="02000000000000000000" pitchFamily="2" charset="0"/>
              </a:rPr>
              <a:t>新的</a:t>
            </a:r>
            <a:r>
              <a:rPr lang="en-US" sz="1800" b="0" i="0" u="none" strike="noStrike" dirty="0" err="1">
                <a:solidFill>
                  <a:srgbClr val="000000"/>
                </a:solidFill>
                <a:effectLst/>
                <a:latin typeface="Roboto" panose="02000000000000000000" pitchFamily="2" charset="0"/>
              </a:rPr>
              <a:t>Oegland</a:t>
            </a:r>
            <a:r>
              <a:rPr lang="en-US" sz="1800" b="0" i="0" u="none" strike="noStrike" dirty="0">
                <a:solidFill>
                  <a:srgbClr val="000000"/>
                </a:solidFill>
                <a:effectLst/>
                <a:latin typeface="Roboto" panose="02000000000000000000" pitchFamily="2" charset="0"/>
              </a:rPr>
              <a:t> FTE </a:t>
            </a:r>
            <a:r>
              <a:rPr lang="zh-CN" altLang="en-US" sz="1800" b="0" i="0" u="none" strike="noStrike" dirty="0">
                <a:solidFill>
                  <a:srgbClr val="000000"/>
                </a:solidFill>
                <a:effectLst/>
                <a:latin typeface="Roboto" panose="02000000000000000000" pitchFamily="2" charset="0"/>
              </a:rPr>
              <a:t>槽式桥架添加到</a:t>
            </a:r>
            <a:r>
              <a:rPr lang="en-US" sz="1800" b="0" i="0" u="none" strike="noStrike" dirty="0">
                <a:solidFill>
                  <a:srgbClr val="000000"/>
                </a:solidFill>
                <a:effectLst/>
                <a:latin typeface="Roboto" panose="02000000000000000000" pitchFamily="2" charset="0"/>
              </a:rPr>
              <a:t>metric</a:t>
            </a:r>
            <a:r>
              <a:rPr lang="zh-CN" altLang="en-US" sz="1800" b="0" i="0" u="none" strike="noStrike" dirty="0">
                <a:solidFill>
                  <a:srgbClr val="000000"/>
                </a:solidFill>
                <a:effectLst/>
                <a:latin typeface="Roboto" panose="02000000000000000000" pitchFamily="2" charset="0"/>
              </a:rPr>
              <a:t>库中</a:t>
            </a:r>
            <a:endParaRPr lang="en-US" altLang="zh-CN" sz="1800" b="0" i="0" u="none" strike="noStrike" dirty="0">
              <a:solidFill>
                <a:srgbClr val="000000"/>
              </a:solidFill>
              <a:effectLst/>
              <a:latin typeface="Roboto" panose="02000000000000000000" pitchFamily="2" charset="0"/>
            </a:endParaRPr>
          </a:p>
          <a:p>
            <a:pPr fontAlgn="base"/>
            <a:r>
              <a:rPr lang="zh-CN" altLang="en-US" sz="1800" b="0" i="0" u="none" strike="noStrike" dirty="0">
                <a:solidFill>
                  <a:srgbClr val="000000"/>
                </a:solidFill>
                <a:effectLst/>
                <a:latin typeface="Roboto" panose="02000000000000000000" pitchFamily="2" charset="0"/>
              </a:rPr>
              <a:t>新的</a:t>
            </a:r>
            <a:r>
              <a:rPr lang="en-US" sz="1800" b="0" i="0" u="none" strike="noStrike" dirty="0">
                <a:solidFill>
                  <a:srgbClr val="000000"/>
                </a:solidFill>
                <a:effectLst/>
                <a:latin typeface="Roboto" panose="02000000000000000000" pitchFamily="2" charset="0"/>
              </a:rPr>
              <a:t>OBO catalogs</a:t>
            </a:r>
            <a:r>
              <a:rPr lang="zh-CN" altLang="en-US" sz="1800" b="0" i="0" u="none" strike="noStrike" dirty="0">
                <a:solidFill>
                  <a:srgbClr val="000000"/>
                </a:solidFill>
                <a:effectLst/>
                <a:latin typeface="Roboto" panose="02000000000000000000" pitchFamily="2" charset="0"/>
              </a:rPr>
              <a:t>桥架样式添加到</a:t>
            </a:r>
            <a:r>
              <a:rPr lang="en-US" sz="1800" b="0" i="0" u="none" strike="noStrike" dirty="0">
                <a:solidFill>
                  <a:srgbClr val="000000"/>
                </a:solidFill>
                <a:effectLst/>
                <a:latin typeface="Roboto" panose="02000000000000000000" pitchFamily="2" charset="0"/>
              </a:rPr>
              <a:t>metric</a:t>
            </a:r>
            <a:r>
              <a:rPr lang="zh-CN" altLang="en-US" sz="1800" b="0" i="0" u="none" strike="noStrike" dirty="0">
                <a:solidFill>
                  <a:srgbClr val="000000"/>
                </a:solidFill>
                <a:effectLst/>
                <a:latin typeface="Roboto" panose="02000000000000000000" pitchFamily="2" charset="0"/>
              </a:rPr>
              <a:t>库中</a:t>
            </a:r>
            <a:endParaRPr lang="en-US" altLang="zh-CN" sz="1800" b="0" i="0" u="none" strike="noStrike" dirty="0">
              <a:solidFill>
                <a:srgbClr val="000000"/>
              </a:solidFill>
              <a:effectLst/>
              <a:latin typeface="Roboto" panose="02000000000000000000" pitchFamily="2" charset="0"/>
            </a:endParaRPr>
          </a:p>
          <a:p>
            <a:pPr fontAlgn="base"/>
            <a:r>
              <a:rPr lang="zh-CN" altLang="en-US" sz="1800" b="0" i="0" dirty="0">
                <a:solidFill>
                  <a:srgbClr val="000000"/>
                </a:solidFill>
                <a:effectLst/>
                <a:latin typeface="Roboto" panose="02000000000000000000" pitchFamily="2" charset="0"/>
              </a:rPr>
              <a:t>英制数据集中的电缆类型电缆管道重量从公制单位更改为英制单位（磅</a:t>
            </a:r>
            <a:r>
              <a:rPr lang="en-US" altLang="zh-CN" sz="1800" b="0" i="0" dirty="0">
                <a:solidFill>
                  <a:srgbClr val="000000"/>
                </a:solidFill>
                <a:effectLst/>
                <a:latin typeface="Roboto" panose="02000000000000000000" pitchFamily="2" charset="0"/>
              </a:rPr>
              <a:t>/1000</a:t>
            </a:r>
            <a:r>
              <a:rPr lang="zh-CN" altLang="en-US" sz="1800" b="0" i="0" dirty="0">
                <a:solidFill>
                  <a:srgbClr val="000000"/>
                </a:solidFill>
                <a:effectLst/>
                <a:latin typeface="Roboto" panose="02000000000000000000" pitchFamily="2" charset="0"/>
              </a:rPr>
              <a:t>英尺，而非千克</a:t>
            </a:r>
            <a:r>
              <a:rPr lang="en-US" altLang="zh-CN" sz="1800" b="0" i="0" dirty="0">
                <a:solidFill>
                  <a:srgbClr val="000000"/>
                </a:solidFill>
                <a:effectLst/>
                <a:latin typeface="Roboto" panose="02000000000000000000" pitchFamily="2" charset="0"/>
              </a:rPr>
              <a:t>/1000</a:t>
            </a:r>
            <a:r>
              <a:rPr lang="zh-CN" altLang="en-US" sz="1800" b="0" i="0" dirty="0">
                <a:solidFill>
                  <a:srgbClr val="000000"/>
                </a:solidFill>
                <a:effectLst/>
                <a:latin typeface="Roboto" panose="02000000000000000000" pitchFamily="2" charset="0"/>
              </a:rPr>
              <a:t>米）。 </a:t>
            </a:r>
            <a:endParaRPr lang="en-US" sz="1800" b="0" i="0" dirty="0">
              <a:solidFill>
                <a:srgbClr val="000000"/>
              </a:solidFill>
              <a:effectLst/>
              <a:latin typeface="Roboto" panose="02000000000000000000" pitchFamily="2" charset="0"/>
            </a:endParaRPr>
          </a:p>
          <a:p>
            <a:pPr fontAlgn="base"/>
            <a:r>
              <a:rPr lang="zh-CN" altLang="en-US" sz="1800" b="0" i="0" u="none" strike="noStrike" dirty="0">
                <a:solidFill>
                  <a:srgbClr val="000000"/>
                </a:solidFill>
                <a:effectLst/>
                <a:latin typeface="Roboto" panose="02000000000000000000" pitchFamily="2" charset="0"/>
              </a:rPr>
              <a:t>新的</a:t>
            </a:r>
            <a:r>
              <a:rPr lang="en-US" sz="1800" b="0" i="0" u="none" strike="noStrike" dirty="0">
                <a:solidFill>
                  <a:srgbClr val="000000"/>
                </a:solidFill>
                <a:effectLst/>
                <a:latin typeface="Roboto" panose="02000000000000000000" pitchFamily="2" charset="0"/>
              </a:rPr>
              <a:t> </a:t>
            </a:r>
            <a:r>
              <a:rPr lang="en-US" sz="1800" b="0" i="0" u="none" strike="noStrike" dirty="0" err="1">
                <a:solidFill>
                  <a:srgbClr val="000000"/>
                </a:solidFill>
                <a:effectLst/>
                <a:latin typeface="Roboto" panose="02000000000000000000" pitchFamily="2" charset="0"/>
              </a:rPr>
              <a:t>Mita</a:t>
            </a:r>
            <a:r>
              <a:rPr lang="en-US" sz="1800" b="0" i="0" u="none" strike="noStrike" dirty="0">
                <a:solidFill>
                  <a:srgbClr val="000000"/>
                </a:solidFill>
                <a:effectLst/>
                <a:latin typeface="Roboto" panose="02000000000000000000" pitchFamily="2" charset="0"/>
              </a:rPr>
              <a:t> </a:t>
            </a:r>
            <a:r>
              <a:rPr lang="zh-CN" altLang="en-US" sz="1800" b="0" i="0" u="none" strike="noStrike" dirty="0">
                <a:solidFill>
                  <a:srgbClr val="000000"/>
                </a:solidFill>
                <a:effectLst/>
                <a:latin typeface="Roboto" panose="02000000000000000000" pitchFamily="2" charset="0"/>
              </a:rPr>
              <a:t>桥架样式添加到</a:t>
            </a:r>
            <a:r>
              <a:rPr lang="en-US" sz="1800" b="0" i="0" u="none" strike="noStrike" dirty="0">
                <a:solidFill>
                  <a:srgbClr val="000000"/>
                </a:solidFill>
                <a:effectLst/>
                <a:latin typeface="Roboto" panose="02000000000000000000" pitchFamily="2" charset="0"/>
              </a:rPr>
              <a:t>metric</a:t>
            </a:r>
            <a:r>
              <a:rPr lang="zh-CN" altLang="en-US" sz="1800" b="0" i="0" u="none" strike="noStrike" dirty="0">
                <a:solidFill>
                  <a:srgbClr val="000000"/>
                </a:solidFill>
                <a:effectLst/>
                <a:latin typeface="Roboto" panose="02000000000000000000" pitchFamily="2" charset="0"/>
              </a:rPr>
              <a:t>库中</a:t>
            </a:r>
            <a:endParaRPr lang="en-US" altLang="zh-CN" sz="1800" b="0" i="0" u="none" strike="noStrike" dirty="0">
              <a:solidFill>
                <a:srgbClr val="000000"/>
              </a:solidFill>
              <a:effectLst/>
              <a:latin typeface="Roboto" panose="02000000000000000000" pitchFamily="2" charset="0"/>
            </a:endParaRPr>
          </a:p>
          <a:p>
            <a:pPr fontAlgn="base"/>
            <a:r>
              <a:rPr lang="zh-CN" altLang="en-US" sz="1800" b="0" i="0" u="none" strike="noStrike" dirty="0">
                <a:solidFill>
                  <a:srgbClr val="000000"/>
                </a:solidFill>
                <a:effectLst/>
                <a:latin typeface="Roboto" panose="02000000000000000000" pitchFamily="2" charset="0"/>
              </a:rPr>
              <a:t>新的</a:t>
            </a:r>
            <a:r>
              <a:rPr lang="en-US" sz="1800" b="0" i="0" u="none" strike="noStrike" dirty="0">
                <a:solidFill>
                  <a:srgbClr val="000000"/>
                </a:solidFill>
                <a:effectLst/>
                <a:latin typeface="Roboto" panose="02000000000000000000" pitchFamily="2" charset="0"/>
              </a:rPr>
              <a:t> </a:t>
            </a:r>
            <a:r>
              <a:rPr lang="en-US" sz="1800" b="0" i="0" u="none" strike="noStrike" dirty="0" err="1">
                <a:solidFill>
                  <a:srgbClr val="000000"/>
                </a:solidFill>
                <a:effectLst/>
                <a:latin typeface="Roboto" panose="02000000000000000000" pitchFamily="2" charset="0"/>
              </a:rPr>
              <a:t>Roxtec</a:t>
            </a:r>
            <a:r>
              <a:rPr lang="en-US" sz="1800" b="0" i="0" u="none" strike="noStrike" dirty="0">
                <a:solidFill>
                  <a:srgbClr val="000000"/>
                </a:solidFill>
                <a:effectLst/>
                <a:latin typeface="Roboto" panose="02000000000000000000" pitchFamily="2" charset="0"/>
              </a:rPr>
              <a:t> transits</a:t>
            </a:r>
            <a:r>
              <a:rPr lang="zh-CN" altLang="en-US" sz="1800" b="0" i="0" u="none" strike="noStrike" dirty="0">
                <a:solidFill>
                  <a:srgbClr val="000000"/>
                </a:solidFill>
                <a:effectLst/>
                <a:latin typeface="Roboto" panose="02000000000000000000" pitchFamily="2" charset="0"/>
              </a:rPr>
              <a:t>添加到</a:t>
            </a:r>
            <a:r>
              <a:rPr lang="en-US" sz="1800" b="0" i="0" u="none" strike="noStrike" dirty="0">
                <a:solidFill>
                  <a:srgbClr val="000000"/>
                </a:solidFill>
                <a:effectLst/>
                <a:latin typeface="Roboto" panose="02000000000000000000" pitchFamily="2" charset="0"/>
              </a:rPr>
              <a:t>metric</a:t>
            </a:r>
            <a:r>
              <a:rPr lang="zh-CN" altLang="en-US" sz="1800" b="0" i="0" u="none" strike="noStrike" dirty="0">
                <a:solidFill>
                  <a:srgbClr val="000000"/>
                </a:solidFill>
                <a:effectLst/>
                <a:latin typeface="Roboto" panose="02000000000000000000" pitchFamily="2" charset="0"/>
              </a:rPr>
              <a:t>库中</a:t>
            </a:r>
            <a:endParaRPr lang="en-US" altLang="zh-CN" sz="1800" b="0" i="0" u="none" strike="noStrike" dirty="0">
              <a:solidFill>
                <a:srgbClr val="000000"/>
              </a:solidFill>
              <a:effectLst/>
              <a:latin typeface="Roboto" panose="02000000000000000000" pitchFamily="2" charset="0"/>
            </a:endParaRPr>
          </a:p>
          <a:p>
            <a:pPr algn="l" rtl="0" fontAlgn="base">
              <a:buFont typeface="Arial" panose="020B0604020202020204" pitchFamily="34" charset="0"/>
              <a:buChar char="•"/>
            </a:pPr>
            <a:r>
              <a:rPr lang="zh-CN" altLang="en-US" sz="1800" b="0" i="0" dirty="0">
                <a:solidFill>
                  <a:srgbClr val="000000"/>
                </a:solidFill>
                <a:effectLst/>
                <a:latin typeface="Roboto" panose="02000000000000000000" pitchFamily="2" charset="0"/>
              </a:rPr>
              <a:t>新的墙洞口库允许您在墙上放置贯穿件，以便电缆穿过。</a:t>
            </a:r>
            <a:endParaRPr lang="en-US" sz="1800" b="0" i="0" dirty="0">
              <a:solidFill>
                <a:srgbClr val="000000"/>
              </a:solidFill>
              <a:effectLst/>
              <a:latin typeface="Roboto" panose="02000000000000000000" pitchFamily="2" charset="0"/>
            </a:endParaRPr>
          </a:p>
          <a:p>
            <a:endParaRPr lang="en-US" sz="2000" dirty="0"/>
          </a:p>
        </p:txBody>
      </p:sp>
      <p:sp>
        <p:nvSpPr>
          <p:cNvPr id="10" name="Rectangle 9">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Rectangle 15">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01614708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A8CFBB-42E7-49D3-AF11-DFD2E2A8DCAF}"/>
              </a:ext>
            </a:extLst>
          </p:cNvPr>
          <p:cNvSpPr>
            <a:spLocks noGrp="1"/>
          </p:cNvSpPr>
          <p:nvPr>
            <p:ph type="title"/>
          </p:nvPr>
        </p:nvSpPr>
        <p:spPr>
          <a:xfrm>
            <a:off x="524741" y="620392"/>
            <a:ext cx="3808268" cy="5504688"/>
          </a:xfrm>
        </p:spPr>
        <p:txBody>
          <a:bodyPr>
            <a:normAutofit/>
          </a:bodyPr>
          <a:lstStyle/>
          <a:p>
            <a:pPr algn="ctr"/>
            <a:r>
              <a:rPr lang="zh-CN" altLang="en-US" sz="6000" dirty="0">
                <a:solidFill>
                  <a:schemeClr val="bg1"/>
                </a:solidFill>
              </a:rPr>
              <a:t>总结</a:t>
            </a:r>
            <a:endParaRPr lang="en-US" sz="6000" dirty="0">
              <a:solidFill>
                <a:schemeClr val="bg1"/>
              </a:solidFill>
            </a:endParaRPr>
          </a:p>
        </p:txBody>
      </p:sp>
      <p:graphicFrame>
        <p:nvGraphicFramePr>
          <p:cNvPr id="19" name="Content Placeholder 2">
            <a:extLst>
              <a:ext uri="{FF2B5EF4-FFF2-40B4-BE49-F238E27FC236}">
                <a16:creationId xmlns:a16="http://schemas.microsoft.com/office/drawing/2014/main" id="{0E27DCA0-8785-4090-92AC-7795D0B842AC}"/>
              </a:ext>
            </a:extLst>
          </p:cNvPr>
          <p:cNvGraphicFramePr>
            <a:graphicFrameLocks noGrp="1"/>
          </p:cNvGraphicFramePr>
          <p:nvPr>
            <p:ph idx="1"/>
            <p:extLst>
              <p:ext uri="{D42A27DB-BD31-4B8C-83A1-F6EECF244321}">
                <p14:modId xmlns:p14="http://schemas.microsoft.com/office/powerpoint/2010/main" val="4145006968"/>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1473550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
            <a:extLst>
              <a:ext uri="{FF2B5EF4-FFF2-40B4-BE49-F238E27FC236}">
                <a16:creationId xmlns:a16="http://schemas.microsoft.com/office/drawing/2014/main" id="{B819A166-7571-4003-A6B8-B62034C3ED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09320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CA8CFBB-42E7-49D3-AF11-DFD2E2A8DCAF}"/>
              </a:ext>
            </a:extLst>
          </p:cNvPr>
          <p:cNvSpPr>
            <a:spLocks noGrp="1"/>
          </p:cNvSpPr>
          <p:nvPr>
            <p:ph type="title"/>
          </p:nvPr>
        </p:nvSpPr>
        <p:spPr>
          <a:xfrm>
            <a:off x="524741" y="620392"/>
            <a:ext cx="3808268" cy="5504688"/>
          </a:xfrm>
        </p:spPr>
        <p:txBody>
          <a:bodyPr>
            <a:normAutofit/>
          </a:bodyPr>
          <a:lstStyle/>
          <a:p>
            <a:r>
              <a:rPr lang="zh-CN" altLang="en-US" sz="6000" dirty="0">
                <a:solidFill>
                  <a:schemeClr val="bg1"/>
                </a:solidFill>
              </a:rPr>
              <a:t>功能概述</a:t>
            </a:r>
            <a:endParaRPr lang="en-US" sz="6000" dirty="0">
              <a:solidFill>
                <a:schemeClr val="bg1"/>
              </a:solidFill>
            </a:endParaRPr>
          </a:p>
        </p:txBody>
      </p:sp>
      <p:graphicFrame>
        <p:nvGraphicFramePr>
          <p:cNvPr id="19" name="Content Placeholder 2">
            <a:extLst>
              <a:ext uri="{FF2B5EF4-FFF2-40B4-BE49-F238E27FC236}">
                <a16:creationId xmlns:a16="http://schemas.microsoft.com/office/drawing/2014/main" id="{0E27DCA0-8785-4090-92AC-7795D0B842AC}"/>
              </a:ext>
            </a:extLst>
          </p:cNvPr>
          <p:cNvGraphicFramePr>
            <a:graphicFrameLocks noGrp="1"/>
          </p:cNvGraphicFramePr>
          <p:nvPr>
            <p:ph idx="1"/>
            <p:extLst>
              <p:ext uri="{D42A27DB-BD31-4B8C-83A1-F6EECF244321}">
                <p14:modId xmlns:p14="http://schemas.microsoft.com/office/powerpoint/2010/main" val="2449007809"/>
              </p:ext>
            </p:extLst>
          </p:nvPr>
        </p:nvGraphicFramePr>
        <p:xfrm>
          <a:off x="5468389" y="6203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5168343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EBE67FF-400A-4548-BA19-5AD6934FF6CD}"/>
              </a:ext>
            </a:extLst>
          </p:cNvPr>
          <p:cNvSpPr>
            <a:spLocks noGrp="1"/>
          </p:cNvSpPr>
          <p:nvPr>
            <p:ph type="title"/>
          </p:nvPr>
        </p:nvSpPr>
        <p:spPr>
          <a:xfrm>
            <a:off x="643467" y="321734"/>
            <a:ext cx="10905066" cy="1135737"/>
          </a:xfrm>
        </p:spPr>
        <p:txBody>
          <a:bodyPr>
            <a:normAutofit/>
          </a:bodyPr>
          <a:lstStyle/>
          <a:p>
            <a:r>
              <a:rPr lang="en-US" sz="3600" dirty="0" err="1"/>
              <a:t>iTwin</a:t>
            </a:r>
            <a:r>
              <a:rPr lang="en-US" sz="3600" dirty="0"/>
              <a:t> </a:t>
            </a:r>
            <a:r>
              <a:rPr lang="zh-CN" altLang="en-US" sz="3600" dirty="0"/>
              <a:t>工作流</a:t>
            </a:r>
            <a:endParaRPr lang="en-US" sz="3600" dirty="0"/>
          </a:p>
        </p:txBody>
      </p:sp>
      <p:sp>
        <p:nvSpPr>
          <p:cNvPr id="3" name="Content Placeholder 2">
            <a:extLst>
              <a:ext uri="{FF2B5EF4-FFF2-40B4-BE49-F238E27FC236}">
                <a16:creationId xmlns:a16="http://schemas.microsoft.com/office/drawing/2014/main" id="{62B7D324-13FB-41D5-93E4-52F97B9BCE77}"/>
              </a:ext>
            </a:extLst>
          </p:cNvPr>
          <p:cNvSpPr>
            <a:spLocks noGrp="1"/>
          </p:cNvSpPr>
          <p:nvPr>
            <p:ph idx="1"/>
          </p:nvPr>
        </p:nvSpPr>
        <p:spPr>
          <a:xfrm>
            <a:off x="643469" y="1782981"/>
            <a:ext cx="4008384" cy="4393982"/>
          </a:xfrm>
        </p:spPr>
        <p:txBody>
          <a:bodyPr>
            <a:normAutofit/>
          </a:bodyPr>
          <a:lstStyle/>
          <a:p>
            <a:pPr rtl="0" fontAlgn="base">
              <a:buFont typeface="Arial" panose="020B0604020202020204" pitchFamily="34" charset="0"/>
              <a:buChar char="•"/>
            </a:pPr>
            <a:r>
              <a:rPr lang="zh-CN" altLang="en-US" sz="2000" b="0" i="0" dirty="0">
                <a:effectLst/>
                <a:latin typeface="Roboto" panose="02000000000000000000" pitchFamily="2" charset="0"/>
              </a:rPr>
              <a:t>连接 </a:t>
            </a:r>
            <a:r>
              <a:rPr lang="en-US" sz="2000" b="0" i="0" dirty="0" err="1">
                <a:effectLst/>
                <a:latin typeface="Roboto" panose="02000000000000000000" pitchFamily="2" charset="0"/>
              </a:rPr>
              <a:t>iTwin</a:t>
            </a:r>
            <a:r>
              <a:rPr lang="en-US" sz="2000" b="0" i="0" dirty="0">
                <a:effectLst/>
                <a:latin typeface="Roboto" panose="02000000000000000000" pitchFamily="2" charset="0"/>
              </a:rPr>
              <a:t> </a:t>
            </a:r>
            <a:r>
              <a:rPr lang="zh-CN" altLang="en-US" sz="2000" b="0" i="0" dirty="0">
                <a:effectLst/>
                <a:latin typeface="Roboto" panose="02000000000000000000" pitchFamily="2" charset="0"/>
              </a:rPr>
              <a:t>允许在连接的项目中直接引用</a:t>
            </a:r>
            <a:r>
              <a:rPr lang="en-US" sz="2000" b="0" i="0" dirty="0" err="1">
                <a:effectLst/>
                <a:latin typeface="Roboto" panose="02000000000000000000" pitchFamily="2" charset="0"/>
              </a:rPr>
              <a:t>iModel</a:t>
            </a:r>
            <a:endParaRPr lang="en-US" sz="2000" b="0" i="0" dirty="0">
              <a:effectLst/>
              <a:latin typeface="Roboto" panose="02000000000000000000" pitchFamily="2" charset="0"/>
            </a:endParaRPr>
          </a:p>
          <a:p>
            <a:pPr rtl="0" fontAlgn="base">
              <a:buFont typeface="Arial" panose="020B0604020202020204" pitchFamily="34" charset="0"/>
              <a:buChar char="•"/>
            </a:pPr>
            <a:r>
              <a:rPr lang="en-US" sz="2000" b="0" i="0" dirty="0" err="1">
                <a:effectLst/>
                <a:latin typeface="Roboto" panose="02000000000000000000" pitchFamily="2" charset="0"/>
              </a:rPr>
              <a:t>iModel</a:t>
            </a:r>
            <a:r>
              <a:rPr lang="zh-CN" altLang="en-US" sz="2000" b="0" i="0" dirty="0">
                <a:effectLst/>
                <a:latin typeface="Roboto" panose="02000000000000000000" pitchFamily="2" charset="0"/>
              </a:rPr>
              <a:t>从</a:t>
            </a:r>
            <a:r>
              <a:rPr lang="en-US" sz="2000" b="0" i="0" dirty="0" err="1">
                <a:effectLst/>
                <a:latin typeface="Roboto" panose="02000000000000000000" pitchFamily="2" charset="0"/>
              </a:rPr>
              <a:t>OpenPlant</a:t>
            </a:r>
            <a:r>
              <a:rPr lang="en-US" sz="2000" b="0" i="0" dirty="0">
                <a:effectLst/>
                <a:latin typeface="Roboto" panose="02000000000000000000" pitchFamily="2" charset="0"/>
              </a:rPr>
              <a:t> Modeler</a:t>
            </a:r>
            <a:r>
              <a:rPr lang="zh-CN" altLang="en-US" sz="2000" b="0" i="0" dirty="0">
                <a:effectLst/>
                <a:latin typeface="Roboto" panose="02000000000000000000" pitchFamily="2" charset="0"/>
              </a:rPr>
              <a:t>导入，附带</a:t>
            </a:r>
            <a:r>
              <a:rPr lang="en-US" sz="2000" b="0" i="0" dirty="0" err="1">
                <a:effectLst/>
                <a:latin typeface="Roboto" panose="02000000000000000000" pitchFamily="2" charset="0"/>
              </a:rPr>
              <a:t>iTwin</a:t>
            </a:r>
            <a:r>
              <a:rPr lang="zh-CN" altLang="en-US" sz="2000" dirty="0">
                <a:latin typeface="Roboto" panose="02000000000000000000" pitchFamily="2" charset="0"/>
              </a:rPr>
              <a:t>附件</a:t>
            </a:r>
            <a:endParaRPr lang="en-US" sz="20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iTwinAttach">
            <a:hlinkClick r:id="" action="ppaction://media"/>
            <a:extLst>
              <a:ext uri="{FF2B5EF4-FFF2-40B4-BE49-F238E27FC236}">
                <a16:creationId xmlns:a16="http://schemas.microsoft.com/office/drawing/2014/main" id="{B56B54FD-7B95-4BE2-A363-729FE2F8DC68}"/>
              </a:ext>
            </a:extLst>
          </p:cNvPr>
          <p:cNvPicPr>
            <a:picLocks noChangeAspect="1"/>
          </p:cNvPicPr>
          <p:nvPr>
            <a:videoFile r:link="rId2"/>
            <p:extLst>
              <p:ext uri="{DAA4B4D4-6D71-4841-9C94-3DE7FCFB9230}">
                <p14:media xmlns:p14="http://schemas.microsoft.com/office/powerpoint/2010/main" r:embed="rId1"/>
              </p:ext>
            </p:extLst>
          </p:nvPr>
        </p:nvPicPr>
        <p:blipFill>
          <a:blip r:embed="rId5">
            <a:extLst>
              <a:ext uri="{96DAC541-7B7A-43D3-8B79-37D633B846F1}">
                <asvg:svgBlip xmlns:asvg="http://schemas.microsoft.com/office/drawing/2016/SVG/main" r:embed="rId6"/>
              </a:ext>
            </a:extLst>
          </a:blip>
          <a:stretch>
            <a:fillRect/>
          </a:stretch>
        </p:blipFill>
        <p:spPr>
          <a:xfrm>
            <a:off x="1186853" y="5628141"/>
            <a:ext cx="1426329" cy="802310"/>
          </a:xfrm>
          <a:prstGeom prst="rect">
            <a:avLst/>
          </a:prstGeom>
        </p:spPr>
      </p:pic>
      <p:pic>
        <p:nvPicPr>
          <p:cNvPr id="7" name="Picture 6">
            <a:extLst>
              <a:ext uri="{FF2B5EF4-FFF2-40B4-BE49-F238E27FC236}">
                <a16:creationId xmlns:a16="http://schemas.microsoft.com/office/drawing/2014/main" id="{A7C042CB-E939-4680-A9E8-741C972A557C}"/>
              </a:ext>
            </a:extLst>
          </p:cNvPr>
          <p:cNvPicPr>
            <a:picLocks noChangeAspect="1"/>
          </p:cNvPicPr>
          <p:nvPr/>
        </p:nvPicPr>
        <p:blipFill>
          <a:blip r:embed="rId7"/>
          <a:stretch>
            <a:fillRect/>
          </a:stretch>
        </p:blipFill>
        <p:spPr>
          <a:xfrm>
            <a:off x="5999197" y="1730889"/>
            <a:ext cx="4755292" cy="3680779"/>
          </a:xfrm>
          <a:prstGeom prst="rect">
            <a:avLst/>
          </a:prstGeom>
        </p:spPr>
      </p:pic>
    </p:spTree>
    <p:extLst>
      <p:ext uri="{BB962C8B-B14F-4D97-AF65-F5344CB8AC3E}">
        <p14:creationId xmlns:p14="http://schemas.microsoft.com/office/powerpoint/2010/main" val="334211424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vol="80000" mute="1">
                <p:cTn id="7"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C317049-838A-4FC8-A987-3178F2A9263C}"/>
              </a:ext>
            </a:extLst>
          </p:cNvPr>
          <p:cNvSpPr>
            <a:spLocks noGrp="1"/>
          </p:cNvSpPr>
          <p:nvPr>
            <p:ph type="title"/>
          </p:nvPr>
        </p:nvSpPr>
        <p:spPr>
          <a:xfrm>
            <a:off x="643467" y="321734"/>
            <a:ext cx="10905066" cy="1135737"/>
          </a:xfrm>
        </p:spPr>
        <p:txBody>
          <a:bodyPr>
            <a:normAutofit/>
          </a:bodyPr>
          <a:lstStyle/>
          <a:p>
            <a:r>
              <a:rPr lang="en-US" sz="3600" dirty="0" err="1"/>
              <a:t>PlantSight</a:t>
            </a:r>
            <a:r>
              <a:rPr lang="en-US" sz="3600" dirty="0"/>
              <a:t> </a:t>
            </a:r>
            <a:r>
              <a:rPr lang="zh-CN" altLang="en-US" sz="3600" dirty="0"/>
              <a:t>集成</a:t>
            </a:r>
            <a:r>
              <a:rPr lang="en-US" sz="3600" dirty="0"/>
              <a:t> (</a:t>
            </a:r>
            <a:r>
              <a:rPr lang="zh-CN" altLang="en-US" sz="3600" dirty="0"/>
              <a:t>技术预览</a:t>
            </a:r>
            <a:r>
              <a:rPr lang="en-US" sz="3600" dirty="0"/>
              <a:t>)</a:t>
            </a:r>
          </a:p>
        </p:txBody>
      </p:sp>
      <p:sp>
        <p:nvSpPr>
          <p:cNvPr id="3" name="Content Placeholder 2">
            <a:extLst>
              <a:ext uri="{FF2B5EF4-FFF2-40B4-BE49-F238E27FC236}">
                <a16:creationId xmlns:a16="http://schemas.microsoft.com/office/drawing/2014/main" id="{33274D57-F67C-4BA2-900C-58ABE549D913}"/>
              </a:ext>
            </a:extLst>
          </p:cNvPr>
          <p:cNvSpPr>
            <a:spLocks noGrp="1"/>
          </p:cNvSpPr>
          <p:nvPr>
            <p:ph idx="1"/>
          </p:nvPr>
        </p:nvSpPr>
        <p:spPr>
          <a:xfrm>
            <a:off x="643469" y="1782981"/>
            <a:ext cx="4008384" cy="4393982"/>
          </a:xfrm>
        </p:spPr>
        <p:txBody>
          <a:bodyPr>
            <a:normAutofit/>
          </a:bodyPr>
          <a:lstStyle/>
          <a:p>
            <a:pPr fontAlgn="base"/>
            <a:r>
              <a:rPr lang="zh-CN" altLang="en-US" sz="1700" b="0" i="0" u="none" strike="noStrike" dirty="0">
                <a:effectLst/>
                <a:latin typeface="Roboto" panose="02000000000000000000" pitchFamily="2" charset="0"/>
              </a:rPr>
              <a:t>将项目数据保存在</a:t>
            </a:r>
            <a:r>
              <a:rPr lang="en-US" sz="1700" b="0" i="0" u="none" strike="noStrike" dirty="0" err="1">
                <a:effectLst/>
                <a:latin typeface="Roboto" panose="02000000000000000000" pitchFamily="2" charset="0"/>
              </a:rPr>
              <a:t>PlantSight</a:t>
            </a:r>
            <a:r>
              <a:rPr lang="zh-CN" altLang="en-US" sz="1700" b="0" i="0" u="none" strike="noStrike" dirty="0">
                <a:effectLst/>
                <a:latin typeface="Roboto" panose="02000000000000000000" pitchFamily="2" charset="0"/>
              </a:rPr>
              <a:t>的</a:t>
            </a:r>
            <a:r>
              <a:rPr lang="en-US" sz="1700" b="0" i="0" u="none" strike="noStrike" dirty="0" err="1">
                <a:effectLst/>
                <a:latin typeface="Roboto" panose="02000000000000000000" pitchFamily="2" charset="0"/>
              </a:rPr>
              <a:t>iModel</a:t>
            </a:r>
            <a:r>
              <a:rPr lang="zh-CN" altLang="en-US" sz="1700" b="0" i="0" u="none" strike="noStrike" dirty="0">
                <a:effectLst/>
                <a:latin typeface="Roboto" panose="02000000000000000000" pitchFamily="2" charset="0"/>
              </a:rPr>
              <a:t>中，作为</a:t>
            </a:r>
            <a:r>
              <a:rPr lang="en-US" sz="1700" b="0" i="0" u="none" strike="noStrike" dirty="0">
                <a:effectLst/>
                <a:latin typeface="Roboto" panose="02000000000000000000" pitchFamily="2" charset="0"/>
              </a:rPr>
              <a:t>SQL Server</a:t>
            </a:r>
            <a:r>
              <a:rPr lang="zh-CN" altLang="en-US" sz="1700" b="0" i="0" u="none" strike="noStrike" dirty="0">
                <a:effectLst/>
                <a:latin typeface="Roboto" panose="02000000000000000000" pitchFamily="2" charset="0"/>
              </a:rPr>
              <a:t>数据库的替代方案。</a:t>
            </a:r>
            <a:endParaRPr lang="en-US" sz="1700" b="0" i="0" u="none" strike="noStrike" dirty="0">
              <a:effectLst/>
              <a:latin typeface="Roboto" panose="02000000000000000000" pitchFamily="2" charset="0"/>
            </a:endParaRPr>
          </a:p>
          <a:p>
            <a:pPr fontAlgn="base"/>
            <a:r>
              <a:rPr lang="zh-CN" altLang="en-US" sz="1700" dirty="0">
                <a:latin typeface="Roboto" panose="02000000000000000000" pitchFamily="2" charset="0"/>
              </a:rPr>
              <a:t>优势</a:t>
            </a:r>
            <a:r>
              <a:rPr lang="en-US" sz="1700" b="0" i="0" u="none" strike="noStrike" dirty="0">
                <a:effectLst/>
                <a:latin typeface="Roboto" panose="02000000000000000000" pitchFamily="2" charset="0"/>
              </a:rPr>
              <a:t>:</a:t>
            </a:r>
            <a:r>
              <a:rPr lang="en-US" sz="1700" b="0" i="0" dirty="0">
                <a:effectLst/>
                <a:latin typeface="Roboto" panose="02000000000000000000" pitchFamily="2" charset="0"/>
              </a:rPr>
              <a:t> </a:t>
            </a:r>
          </a:p>
          <a:p>
            <a:pPr lvl="1" fontAlgn="base">
              <a:buFont typeface="Arial" panose="020B0604020202020204" pitchFamily="34" charset="0"/>
              <a:buChar char="•"/>
            </a:pPr>
            <a:r>
              <a:rPr lang="zh-CN" altLang="en-US" sz="1700" b="0" i="0" dirty="0">
                <a:effectLst/>
                <a:latin typeface="Roboto" panose="02000000000000000000" pitchFamily="2" charset="0"/>
              </a:rPr>
              <a:t>促进分布式工程工作流</a:t>
            </a:r>
            <a:endParaRPr lang="en-US" altLang="zh-CN" sz="1700" b="0" i="0" dirty="0">
              <a:effectLst/>
              <a:latin typeface="Roboto" panose="02000000000000000000" pitchFamily="2" charset="0"/>
            </a:endParaRPr>
          </a:p>
          <a:p>
            <a:pPr lvl="1" fontAlgn="base">
              <a:buFont typeface="Arial" panose="020B0604020202020204" pitchFamily="34" charset="0"/>
              <a:buChar char="•"/>
            </a:pPr>
            <a:r>
              <a:rPr lang="zh-CN" altLang="en-US" sz="1700" b="0" i="0" dirty="0">
                <a:effectLst/>
                <a:latin typeface="Roboto" panose="02000000000000000000" pitchFamily="2" charset="0"/>
              </a:rPr>
              <a:t>减少了管理项目的</a:t>
            </a:r>
            <a:r>
              <a:rPr lang="en-US" altLang="zh-CN" sz="1700" b="0" i="0" dirty="0">
                <a:effectLst/>
                <a:latin typeface="Roboto" panose="02000000000000000000" pitchFamily="2" charset="0"/>
              </a:rPr>
              <a:t>IT</a:t>
            </a:r>
            <a:r>
              <a:rPr lang="zh-CN" altLang="en-US" sz="1700" b="0" i="0" dirty="0">
                <a:effectLst/>
                <a:latin typeface="Roboto" panose="02000000000000000000" pitchFamily="2" charset="0"/>
              </a:rPr>
              <a:t>维护。</a:t>
            </a:r>
            <a:endParaRPr lang="en-US" sz="17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Graphical user interface, application&#10;&#10;Description automatically generated">
            <a:extLst>
              <a:ext uri="{FF2B5EF4-FFF2-40B4-BE49-F238E27FC236}">
                <a16:creationId xmlns:a16="http://schemas.microsoft.com/office/drawing/2014/main" id="{63D78394-C3FA-4E11-B15A-10F2E22E5EEB}"/>
              </a:ext>
            </a:extLst>
          </p:cNvPr>
          <p:cNvPicPr>
            <a:picLocks noChangeAspect="1"/>
          </p:cNvPicPr>
          <p:nvPr/>
        </p:nvPicPr>
        <p:blipFill>
          <a:blip r:embed="rId5"/>
          <a:stretch>
            <a:fillRect/>
          </a:stretch>
        </p:blipFill>
        <p:spPr>
          <a:xfrm>
            <a:off x="5295320" y="1955082"/>
            <a:ext cx="6253212" cy="4017689"/>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plantSightInt">
            <a:hlinkClick r:id="" action="ppaction://media"/>
            <a:extLst>
              <a:ext uri="{FF2B5EF4-FFF2-40B4-BE49-F238E27FC236}">
                <a16:creationId xmlns:a16="http://schemas.microsoft.com/office/drawing/2014/main" id="{7CC50A59-529D-4A18-B4A9-1721235F9761}"/>
              </a:ext>
            </a:extLst>
          </p:cNvPr>
          <p:cNvPicPr>
            <a:picLocks noChangeAspect="1"/>
          </p:cNvPicPr>
          <p:nvPr>
            <a:videoFile r:link="rId2"/>
            <p:extLst>
              <p:ext uri="{DAA4B4D4-6D71-4841-9C94-3DE7FCFB9230}">
                <p14:media xmlns:p14="http://schemas.microsoft.com/office/powerpoint/2010/main" r:embed="rId1"/>
              </p:ext>
            </p:extLst>
          </p:nvPr>
        </p:nvPicPr>
        <p:blipFill>
          <a:blip r:embed="rId6">
            <a:extLst>
              <a:ext uri="{96DAC541-7B7A-43D3-8B79-37D633B846F1}">
                <asvg:svgBlip xmlns:asvg="http://schemas.microsoft.com/office/drawing/2016/SVG/main" r:embed="rId7"/>
              </a:ext>
            </a:extLst>
          </a:blip>
          <a:stretch>
            <a:fillRect/>
          </a:stretch>
        </p:blipFill>
        <p:spPr>
          <a:xfrm>
            <a:off x="1041844" y="5265734"/>
            <a:ext cx="1298272" cy="703230"/>
          </a:xfrm>
          <a:prstGeom prst="rect">
            <a:avLst/>
          </a:prstGeom>
        </p:spPr>
      </p:pic>
    </p:spTree>
    <p:extLst>
      <p:ext uri="{BB962C8B-B14F-4D97-AF65-F5344CB8AC3E}">
        <p14:creationId xmlns:p14="http://schemas.microsoft.com/office/powerpoint/2010/main" val="985384651"/>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vol="80000" mute="1">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D1E3F-48E7-47E8-BE9A-616B0ED7CDB4}"/>
              </a:ext>
            </a:extLst>
          </p:cNvPr>
          <p:cNvSpPr>
            <a:spLocks noGrp="1"/>
          </p:cNvSpPr>
          <p:nvPr>
            <p:ph type="title"/>
          </p:nvPr>
        </p:nvSpPr>
        <p:spPr>
          <a:xfrm>
            <a:off x="643467" y="321734"/>
            <a:ext cx="10905066" cy="1135737"/>
          </a:xfrm>
        </p:spPr>
        <p:txBody>
          <a:bodyPr>
            <a:normAutofit/>
          </a:bodyPr>
          <a:lstStyle/>
          <a:p>
            <a:r>
              <a:rPr lang="zh-CN" altLang="en-US" sz="3600" dirty="0"/>
              <a:t>支持敷设地下电缆</a:t>
            </a:r>
            <a:endParaRPr lang="en-US" sz="3600" dirty="0"/>
          </a:p>
        </p:txBody>
      </p:sp>
      <p:sp>
        <p:nvSpPr>
          <p:cNvPr id="3" name="Content Placeholder 2">
            <a:extLst>
              <a:ext uri="{FF2B5EF4-FFF2-40B4-BE49-F238E27FC236}">
                <a16:creationId xmlns:a16="http://schemas.microsoft.com/office/drawing/2014/main" id="{D101B0A8-2F1A-4FA6-B499-E9F852D12849}"/>
              </a:ext>
            </a:extLst>
          </p:cNvPr>
          <p:cNvSpPr>
            <a:spLocks noGrp="1"/>
          </p:cNvSpPr>
          <p:nvPr>
            <p:ph idx="1"/>
          </p:nvPr>
        </p:nvSpPr>
        <p:spPr>
          <a:xfrm>
            <a:off x="643469" y="1782981"/>
            <a:ext cx="4008384" cy="4393982"/>
          </a:xfrm>
        </p:spPr>
        <p:txBody>
          <a:bodyPr>
            <a:normAutofit/>
          </a:bodyPr>
          <a:lstStyle/>
          <a:p>
            <a:r>
              <a:rPr lang="zh-CN" altLang="en-US" sz="2000" dirty="0"/>
              <a:t>排管路径现在可以放置电缆路径</a:t>
            </a:r>
            <a:endParaRPr lang="en-US" altLang="zh-CN" sz="2000" dirty="0"/>
          </a:p>
          <a:p>
            <a:r>
              <a:rPr lang="zh-CN" altLang="en-US" sz="2000" dirty="0"/>
              <a:t>电缆将沿着电缆路径敷设到最近的垂直连接处，而不是从端点进入。</a:t>
            </a:r>
            <a:endParaRPr lang="en-US" sz="20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Support for routing underground cables">
            <a:hlinkClick r:id="" action="ppaction://media"/>
            <a:extLst>
              <a:ext uri="{FF2B5EF4-FFF2-40B4-BE49-F238E27FC236}">
                <a16:creationId xmlns:a16="http://schemas.microsoft.com/office/drawing/2014/main" id="{BFAA30DD-CCE6-4BAD-B0CC-A207A71BA8CC}"/>
              </a:ext>
            </a:extLst>
          </p:cNvPr>
          <p:cNvPicPr>
            <a:picLocks noChangeAspect="1"/>
          </p:cNvPicPr>
          <p:nvPr>
            <a:videoFile r:link="rId2"/>
            <p:extLst>
              <p:ext uri="{DAA4B4D4-6D71-4841-9C94-3DE7FCFB9230}">
                <p14:media xmlns:p14="http://schemas.microsoft.com/office/powerpoint/2010/main" r:embed="rId1"/>
              </p:ext>
            </p:extLst>
          </p:nvPr>
        </p:nvPicPr>
        <p:blipFill>
          <a:blip r:embed="rId5">
            <a:extLst>
              <a:ext uri="{96DAC541-7B7A-43D3-8B79-37D633B846F1}">
                <asvg:svgBlip xmlns:asvg="http://schemas.microsoft.com/office/drawing/2016/SVG/main" r:embed="rId6"/>
              </a:ext>
            </a:extLst>
          </a:blip>
          <a:stretch>
            <a:fillRect/>
          </a:stretch>
        </p:blipFill>
        <p:spPr>
          <a:xfrm>
            <a:off x="1231169" y="5514392"/>
            <a:ext cx="1393053" cy="756203"/>
          </a:xfrm>
          <a:prstGeom prst="rect">
            <a:avLst/>
          </a:prstGeom>
        </p:spPr>
      </p:pic>
      <p:cxnSp>
        <p:nvCxnSpPr>
          <p:cNvPr id="8" name="Straight Connector 7">
            <a:extLst>
              <a:ext uri="{FF2B5EF4-FFF2-40B4-BE49-F238E27FC236}">
                <a16:creationId xmlns:a16="http://schemas.microsoft.com/office/drawing/2014/main" id="{4F79E9F0-E91A-4486-A55C-93BE4F2C891D}"/>
              </a:ext>
            </a:extLst>
          </p:cNvPr>
          <p:cNvCxnSpPr/>
          <p:nvPr/>
        </p:nvCxnSpPr>
        <p:spPr>
          <a:xfrm>
            <a:off x="3054096" y="4288536"/>
            <a:ext cx="0" cy="1124712"/>
          </a:xfrm>
          <a:prstGeom prst="line">
            <a:avLst/>
          </a:prstGeom>
          <a:ln w="31750"/>
        </p:spPr>
        <p:style>
          <a:lnRef idx="1">
            <a:schemeClr val="accent5"/>
          </a:lnRef>
          <a:fillRef idx="0">
            <a:schemeClr val="accent5"/>
          </a:fillRef>
          <a:effectRef idx="0">
            <a:schemeClr val="accent5"/>
          </a:effectRef>
          <a:fontRef idx="minor">
            <a:schemeClr val="tx1"/>
          </a:fontRef>
        </p:style>
      </p:cxnSp>
      <p:cxnSp>
        <p:nvCxnSpPr>
          <p:cNvPr id="11" name="Straight Connector 10">
            <a:extLst>
              <a:ext uri="{FF2B5EF4-FFF2-40B4-BE49-F238E27FC236}">
                <a16:creationId xmlns:a16="http://schemas.microsoft.com/office/drawing/2014/main" id="{0915969E-7BC9-4A55-A83C-5CD2DD8F5C70}"/>
              </a:ext>
            </a:extLst>
          </p:cNvPr>
          <p:cNvCxnSpPr/>
          <p:nvPr/>
        </p:nvCxnSpPr>
        <p:spPr>
          <a:xfrm flipH="1">
            <a:off x="3054096" y="4919472"/>
            <a:ext cx="1005840" cy="0"/>
          </a:xfrm>
          <a:prstGeom prst="line">
            <a:avLst/>
          </a:prstGeom>
          <a:ln w="44450">
            <a:prstDash val="sysDash"/>
          </a:ln>
        </p:spPr>
        <p:style>
          <a:lnRef idx="1">
            <a:schemeClr val="accent3"/>
          </a:lnRef>
          <a:fillRef idx="0">
            <a:schemeClr val="accent3"/>
          </a:fillRef>
          <a:effectRef idx="0">
            <a:schemeClr val="accent3"/>
          </a:effectRef>
          <a:fontRef idx="minor">
            <a:schemeClr val="tx1"/>
          </a:fontRef>
        </p:style>
      </p:cxnSp>
      <p:pic>
        <p:nvPicPr>
          <p:cNvPr id="7" name="Picture 6">
            <a:extLst>
              <a:ext uri="{FF2B5EF4-FFF2-40B4-BE49-F238E27FC236}">
                <a16:creationId xmlns:a16="http://schemas.microsoft.com/office/drawing/2014/main" id="{AFDAB650-98A0-4C5F-8D2E-4172E3A9944B}"/>
              </a:ext>
            </a:extLst>
          </p:cNvPr>
          <p:cNvPicPr>
            <a:picLocks noChangeAspect="1"/>
          </p:cNvPicPr>
          <p:nvPr/>
        </p:nvPicPr>
        <p:blipFill>
          <a:blip r:embed="rId7"/>
          <a:stretch>
            <a:fillRect/>
          </a:stretch>
        </p:blipFill>
        <p:spPr>
          <a:xfrm>
            <a:off x="5757771" y="1429292"/>
            <a:ext cx="4869602" cy="4747671"/>
          </a:xfrm>
          <a:prstGeom prst="rect">
            <a:avLst/>
          </a:prstGeom>
        </p:spPr>
      </p:pic>
    </p:spTree>
    <p:extLst>
      <p:ext uri="{BB962C8B-B14F-4D97-AF65-F5344CB8AC3E}">
        <p14:creationId xmlns:p14="http://schemas.microsoft.com/office/powerpoint/2010/main" val="41422487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vol="80000" mute="1">
                <p:cTn id="7" fill="hold" display="0">
                  <p:stCondLst>
                    <p:cond delay="indefinite"/>
                  </p:stCondLst>
                </p:cTn>
                <p:tgtEl>
                  <p:spTgt spid="6"/>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ED1E3F-48E7-47E8-BE9A-616B0ED7CDB4}"/>
              </a:ext>
            </a:extLst>
          </p:cNvPr>
          <p:cNvSpPr>
            <a:spLocks noGrp="1"/>
          </p:cNvSpPr>
          <p:nvPr>
            <p:ph type="title"/>
          </p:nvPr>
        </p:nvSpPr>
        <p:spPr>
          <a:xfrm>
            <a:off x="643467" y="321734"/>
            <a:ext cx="10905066" cy="1135737"/>
          </a:xfrm>
        </p:spPr>
        <p:txBody>
          <a:bodyPr>
            <a:normAutofit/>
          </a:bodyPr>
          <a:lstStyle/>
          <a:p>
            <a:r>
              <a:rPr lang="zh-CN" altLang="en-US" sz="3600" dirty="0"/>
              <a:t>自动生成设备之间的导管</a:t>
            </a:r>
            <a:endParaRPr lang="en-US" sz="36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9" name="Content Placeholder 2">
            <a:extLst>
              <a:ext uri="{FF2B5EF4-FFF2-40B4-BE49-F238E27FC236}">
                <a16:creationId xmlns:a16="http://schemas.microsoft.com/office/drawing/2014/main" id="{E3EB6AFA-CEA0-47D9-A9FB-23D83AAB4208}"/>
              </a:ext>
            </a:extLst>
          </p:cNvPr>
          <p:cNvSpPr>
            <a:spLocks noGrp="1"/>
          </p:cNvSpPr>
          <p:nvPr>
            <p:ph idx="1"/>
          </p:nvPr>
        </p:nvSpPr>
        <p:spPr>
          <a:xfrm>
            <a:off x="502920" y="1780461"/>
            <a:ext cx="5593080" cy="916080"/>
          </a:xfrm>
        </p:spPr>
        <p:txBody>
          <a:bodyPr/>
          <a:lstStyle/>
          <a:p>
            <a:r>
              <a:rPr lang="zh-CN" altLang="en-US" sz="1800" b="0" i="0" u="none" strike="noStrike" dirty="0">
                <a:effectLst/>
                <a:latin typeface="Roboto" panose="02000000000000000000" pitchFamily="2" charset="0"/>
              </a:rPr>
              <a:t>自动将导管从一个设备放置到另一个设备。</a:t>
            </a:r>
            <a:endParaRPr lang="en-US" dirty="0"/>
          </a:p>
        </p:txBody>
      </p:sp>
      <p:pic>
        <p:nvPicPr>
          <p:cNvPr id="15" name="Picture 14">
            <a:extLst>
              <a:ext uri="{FF2B5EF4-FFF2-40B4-BE49-F238E27FC236}">
                <a16:creationId xmlns:a16="http://schemas.microsoft.com/office/drawing/2014/main" id="{3316B3F5-62BC-4A86-B325-8432C404CC85}"/>
              </a:ext>
            </a:extLst>
          </p:cNvPr>
          <p:cNvPicPr>
            <a:picLocks noChangeAspect="1"/>
          </p:cNvPicPr>
          <p:nvPr/>
        </p:nvPicPr>
        <p:blipFill>
          <a:blip r:embed="rId5"/>
          <a:stretch>
            <a:fillRect/>
          </a:stretch>
        </p:blipFill>
        <p:spPr>
          <a:xfrm>
            <a:off x="7136494" y="1935308"/>
            <a:ext cx="3666667" cy="35428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1" name="Automatically Generate Conduits between Equipment">
            <a:hlinkClick r:id="" action="ppaction://media"/>
            <a:extLst>
              <a:ext uri="{FF2B5EF4-FFF2-40B4-BE49-F238E27FC236}">
                <a16:creationId xmlns:a16="http://schemas.microsoft.com/office/drawing/2014/main" id="{941C18E6-9E39-449F-8938-61F54418566E}"/>
              </a:ext>
            </a:extLst>
          </p:cNvPr>
          <p:cNvPicPr>
            <a:picLocks noChangeAspect="1"/>
          </p:cNvPicPr>
          <p:nvPr>
            <a:videoFile r:link="rId2"/>
            <p:extLst>
              <p:ext uri="{DAA4B4D4-6D71-4841-9C94-3DE7FCFB9230}">
                <p14:media xmlns:p14="http://schemas.microsoft.com/office/powerpoint/2010/main" r:embed="rId1"/>
              </p:ext>
            </p:extLst>
          </p:nvPr>
        </p:nvPicPr>
        <p:blipFill>
          <a:blip r:embed="rId6">
            <a:extLst>
              <a:ext uri="{96DAC541-7B7A-43D3-8B79-37D633B846F1}">
                <asvg:svgBlip xmlns:asvg="http://schemas.microsoft.com/office/drawing/2016/SVG/main" r:embed="rId7"/>
              </a:ext>
            </a:extLst>
          </a:blip>
          <a:stretch>
            <a:fillRect/>
          </a:stretch>
        </p:blipFill>
        <p:spPr>
          <a:xfrm>
            <a:off x="1331732" y="5215226"/>
            <a:ext cx="1393179" cy="756271"/>
          </a:xfrm>
          <a:prstGeom prst="rect">
            <a:avLst/>
          </a:prstGeom>
        </p:spPr>
      </p:pic>
      <p:pic>
        <p:nvPicPr>
          <p:cNvPr id="4" name="Picture 3">
            <a:extLst>
              <a:ext uri="{FF2B5EF4-FFF2-40B4-BE49-F238E27FC236}">
                <a16:creationId xmlns:a16="http://schemas.microsoft.com/office/drawing/2014/main" id="{B9E689B5-4B25-47E0-ADA4-F1C76A899630}"/>
              </a:ext>
            </a:extLst>
          </p:cNvPr>
          <p:cNvPicPr>
            <a:picLocks noChangeAspect="1"/>
          </p:cNvPicPr>
          <p:nvPr/>
        </p:nvPicPr>
        <p:blipFill>
          <a:blip r:embed="rId8"/>
          <a:stretch>
            <a:fillRect/>
          </a:stretch>
        </p:blipFill>
        <p:spPr>
          <a:xfrm>
            <a:off x="1422990" y="2830778"/>
            <a:ext cx="1828958" cy="1196444"/>
          </a:xfrm>
          <a:prstGeom prst="rect">
            <a:avLst/>
          </a:prstGeom>
        </p:spPr>
      </p:pic>
    </p:spTree>
    <p:extLst>
      <p:ext uri="{BB962C8B-B14F-4D97-AF65-F5344CB8AC3E}">
        <p14:creationId xmlns:p14="http://schemas.microsoft.com/office/powerpoint/2010/main" val="149288396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1"/>
                                        </p:tgtEl>
                                      </p:cBhvr>
                                    </p:cmd>
                                  </p:childTnLst>
                                </p:cTn>
                              </p:par>
                            </p:childTnLst>
                          </p:cTn>
                        </p:par>
                      </p:childTnLst>
                    </p:cTn>
                  </p:par>
                </p:childTnLst>
              </p:cTn>
              <p:nextCondLst>
                <p:cond evt="onClick" delay="0">
                  <p:tgtEl>
                    <p:spTgt spid="21"/>
                  </p:tgtEl>
                </p:cond>
              </p:nextCondLst>
            </p:seq>
            <p:video fullScrn="1">
              <p:cMediaNode vol="80000" mute="1">
                <p:cTn id="7" fill="hold" display="0">
                  <p:stCondLst>
                    <p:cond delay="indefinite"/>
                  </p:stCondLst>
                </p:cTn>
                <p:tgtEl>
                  <p:spTgt spid="21"/>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C14332B-4F7B-4E25-AF89-4042EF85EE41}"/>
              </a:ext>
            </a:extLst>
          </p:cNvPr>
          <p:cNvSpPr>
            <a:spLocks noGrp="1"/>
          </p:cNvSpPr>
          <p:nvPr>
            <p:ph type="title"/>
          </p:nvPr>
        </p:nvSpPr>
        <p:spPr>
          <a:xfrm>
            <a:off x="643467" y="321734"/>
            <a:ext cx="10905066" cy="1135737"/>
          </a:xfrm>
        </p:spPr>
        <p:txBody>
          <a:bodyPr>
            <a:normAutofit/>
          </a:bodyPr>
          <a:lstStyle/>
          <a:p>
            <a:r>
              <a:rPr lang="zh-CN" altLang="en-US" sz="3600" dirty="0"/>
              <a:t>新的桥架敷设工具设置</a:t>
            </a:r>
            <a:endParaRPr lang="en-US" sz="3600" dirty="0"/>
          </a:p>
        </p:txBody>
      </p:sp>
      <p:sp>
        <p:nvSpPr>
          <p:cNvPr id="3" name="Content Placeholder 2">
            <a:extLst>
              <a:ext uri="{FF2B5EF4-FFF2-40B4-BE49-F238E27FC236}">
                <a16:creationId xmlns:a16="http://schemas.microsoft.com/office/drawing/2014/main" id="{F6007847-3FDF-4812-AE58-7AFC3038F556}"/>
              </a:ext>
            </a:extLst>
          </p:cNvPr>
          <p:cNvSpPr>
            <a:spLocks noGrp="1"/>
          </p:cNvSpPr>
          <p:nvPr>
            <p:ph idx="1"/>
          </p:nvPr>
        </p:nvSpPr>
        <p:spPr>
          <a:xfrm>
            <a:off x="643469" y="1782981"/>
            <a:ext cx="4008384" cy="4393982"/>
          </a:xfrm>
        </p:spPr>
        <p:txBody>
          <a:bodyPr>
            <a:normAutofit/>
          </a:bodyPr>
          <a:lstStyle/>
          <a:p>
            <a:r>
              <a:rPr lang="zh-CN" altLang="en-US" sz="2000" dirty="0">
                <a:latin typeface="Roboto" panose="02000000000000000000" pitchFamily="2" charset="0"/>
              </a:rPr>
              <a:t>在桥架敷设工具中指定中心插入点</a:t>
            </a:r>
            <a:endParaRPr lang="en-US" sz="2000" dirty="0">
              <a:latin typeface="Roboto" panose="02000000000000000000" pitchFamily="2" charset="0"/>
            </a:endParaRPr>
          </a:p>
        </p:txBody>
      </p:sp>
      <p:grpSp>
        <p:nvGrpSpPr>
          <p:cNvPr id="73" name="Group 72">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74" name="Isosceles Triangle 7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a:extLst>
              <a:ext uri="{FF2B5EF4-FFF2-40B4-BE49-F238E27FC236}">
                <a16:creationId xmlns:a16="http://schemas.microsoft.com/office/drawing/2014/main" id="{2A44ACA5-18C2-42BE-83D6-C35DBA07E68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95320" y="2001982"/>
            <a:ext cx="6253212" cy="3923890"/>
          </a:xfrm>
          <a:prstGeom prst="rect">
            <a:avLst/>
          </a:prstGeom>
          <a:noFill/>
          <a:extLst>
            <a:ext uri="{909E8E84-426E-40DD-AFC4-6F175D3DCCD1}">
              <a14:hiddenFill xmlns:a14="http://schemas.microsoft.com/office/drawing/2010/main">
                <a:solidFill>
                  <a:srgbClr val="FFFFFF"/>
                </a:solidFill>
              </a14:hiddenFill>
            </a:ext>
          </a:extLst>
        </p:spPr>
      </p:pic>
      <p:grpSp>
        <p:nvGrpSpPr>
          <p:cNvPr id="77" name="Group 76">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78" name="Rectangle 77">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Isosceles Triangle 78">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insertion point">
            <a:hlinkClick r:id="" action="ppaction://media"/>
            <a:extLst>
              <a:ext uri="{FF2B5EF4-FFF2-40B4-BE49-F238E27FC236}">
                <a16:creationId xmlns:a16="http://schemas.microsoft.com/office/drawing/2014/main" id="{2FBD7820-62C5-4EED-AAD3-78E578185A23}"/>
              </a:ext>
            </a:extLst>
          </p:cNvPr>
          <p:cNvPicPr>
            <a:picLocks noChangeAspect="1"/>
          </p:cNvPicPr>
          <p:nvPr>
            <a:videoFile r:link="rId2"/>
            <p:extLst>
              <p:ext uri="{DAA4B4D4-6D71-4841-9C94-3DE7FCFB9230}">
                <p14:media xmlns:p14="http://schemas.microsoft.com/office/powerpoint/2010/main" r:embed="rId1"/>
              </p:ext>
            </p:extLst>
          </p:nvPr>
        </p:nvPicPr>
        <p:blipFill>
          <a:blip r:embed="rId6">
            <a:extLst>
              <a:ext uri="{96DAC541-7B7A-43D3-8B79-37D633B846F1}">
                <asvg:svgBlip xmlns:asvg="http://schemas.microsoft.com/office/drawing/2016/SVG/main" r:embed="rId7"/>
              </a:ext>
            </a:extLst>
          </a:blip>
          <a:stretch>
            <a:fillRect/>
          </a:stretch>
        </p:blipFill>
        <p:spPr>
          <a:xfrm>
            <a:off x="1240195" y="5131455"/>
            <a:ext cx="1412297" cy="794417"/>
          </a:xfrm>
          <a:prstGeom prst="rect">
            <a:avLst/>
          </a:prstGeom>
        </p:spPr>
      </p:pic>
      <p:pic>
        <p:nvPicPr>
          <p:cNvPr id="6" name="Picture 5">
            <a:extLst>
              <a:ext uri="{FF2B5EF4-FFF2-40B4-BE49-F238E27FC236}">
                <a16:creationId xmlns:a16="http://schemas.microsoft.com/office/drawing/2014/main" id="{449B6061-BBC7-4E3F-945D-4FA29F909D1F}"/>
              </a:ext>
            </a:extLst>
          </p:cNvPr>
          <p:cNvPicPr>
            <a:picLocks noChangeAspect="1"/>
          </p:cNvPicPr>
          <p:nvPr/>
        </p:nvPicPr>
        <p:blipFill>
          <a:blip r:embed="rId8"/>
          <a:stretch>
            <a:fillRect/>
          </a:stretch>
        </p:blipFill>
        <p:spPr>
          <a:xfrm>
            <a:off x="5058568" y="1935308"/>
            <a:ext cx="4336365" cy="4241655"/>
          </a:xfrm>
          <a:prstGeom prst="rect">
            <a:avLst/>
          </a:prstGeom>
        </p:spPr>
      </p:pic>
    </p:spTree>
    <p:extLst>
      <p:ext uri="{BB962C8B-B14F-4D97-AF65-F5344CB8AC3E}">
        <p14:creationId xmlns:p14="http://schemas.microsoft.com/office/powerpoint/2010/main" val="3310809167"/>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mute="1">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C14332B-4F7B-4E25-AF89-4042EF85EE41}"/>
              </a:ext>
            </a:extLst>
          </p:cNvPr>
          <p:cNvSpPr>
            <a:spLocks noGrp="1"/>
          </p:cNvSpPr>
          <p:nvPr>
            <p:ph type="title"/>
          </p:nvPr>
        </p:nvSpPr>
        <p:spPr>
          <a:xfrm>
            <a:off x="643467" y="321734"/>
            <a:ext cx="10905066" cy="1135737"/>
          </a:xfrm>
        </p:spPr>
        <p:txBody>
          <a:bodyPr>
            <a:normAutofit/>
          </a:bodyPr>
          <a:lstStyle/>
          <a:p>
            <a:r>
              <a:rPr lang="zh-CN" altLang="en-US" sz="3600" dirty="0"/>
              <a:t>增强桥架</a:t>
            </a:r>
            <a:r>
              <a:rPr lang="en-US" altLang="zh-CN" sz="3600" dirty="0"/>
              <a:t>ID</a:t>
            </a:r>
            <a:r>
              <a:rPr lang="zh-CN" altLang="en-US" sz="3600" dirty="0"/>
              <a:t>工具</a:t>
            </a:r>
            <a:endParaRPr lang="en-US" sz="3600" dirty="0"/>
          </a:p>
        </p:txBody>
      </p:sp>
      <p:sp>
        <p:nvSpPr>
          <p:cNvPr id="3" name="Content Placeholder 2">
            <a:extLst>
              <a:ext uri="{FF2B5EF4-FFF2-40B4-BE49-F238E27FC236}">
                <a16:creationId xmlns:a16="http://schemas.microsoft.com/office/drawing/2014/main" id="{F6007847-3FDF-4812-AE58-7AFC3038F556}"/>
              </a:ext>
            </a:extLst>
          </p:cNvPr>
          <p:cNvSpPr>
            <a:spLocks noGrp="1"/>
          </p:cNvSpPr>
          <p:nvPr>
            <p:ph idx="1"/>
          </p:nvPr>
        </p:nvSpPr>
        <p:spPr>
          <a:xfrm>
            <a:off x="643469" y="1782981"/>
            <a:ext cx="4008384" cy="4393982"/>
          </a:xfrm>
        </p:spPr>
        <p:txBody>
          <a:bodyPr>
            <a:normAutofit/>
          </a:bodyPr>
          <a:lstStyle/>
          <a:p>
            <a:r>
              <a:rPr lang="zh-CN" altLang="en-US" sz="2000" dirty="0">
                <a:latin typeface="Roboto" panose="02000000000000000000" pitchFamily="2" charset="0"/>
              </a:rPr>
              <a:t>“添加多个线段（选择）”允许在模型中框选桥架。</a:t>
            </a:r>
            <a:endParaRPr lang="en-US" sz="2000" dirty="0">
              <a:latin typeface="Roboto" panose="02000000000000000000" pitchFamily="2" charset="0"/>
            </a:endParaRPr>
          </a:p>
        </p:txBody>
      </p:sp>
      <p:grpSp>
        <p:nvGrpSpPr>
          <p:cNvPr id="73" name="Group 72">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74" name="Isosceles Triangle 73">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76">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78" name="Rectangle 77">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Isosceles Triangle 78">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Raceway ID Window Selection">
            <a:hlinkClick r:id="" action="ppaction://media"/>
            <a:extLst>
              <a:ext uri="{FF2B5EF4-FFF2-40B4-BE49-F238E27FC236}">
                <a16:creationId xmlns:a16="http://schemas.microsoft.com/office/drawing/2014/main" id="{76424D4E-96B5-4185-B5EB-0472E4CCD0EE}"/>
              </a:ext>
            </a:extLst>
          </p:cNvPr>
          <p:cNvPicPr>
            <a:picLocks noChangeAspect="1"/>
          </p:cNvPicPr>
          <p:nvPr>
            <a:videoFile r:link="rId2"/>
            <p:extLst>
              <p:ext uri="{DAA4B4D4-6D71-4841-9C94-3DE7FCFB9230}">
                <p14:media xmlns:p14="http://schemas.microsoft.com/office/powerpoint/2010/main" r:embed="rId1"/>
              </p:ext>
            </p:extLst>
          </p:nvPr>
        </p:nvPicPr>
        <p:blipFill>
          <a:blip r:embed="rId5">
            <a:extLst>
              <a:ext uri="{96DAC541-7B7A-43D3-8B79-37D633B846F1}">
                <asvg:svgBlip xmlns:asvg="http://schemas.microsoft.com/office/drawing/2016/SVG/main" r:embed="rId6"/>
              </a:ext>
            </a:extLst>
          </a:blip>
          <a:stretch>
            <a:fillRect/>
          </a:stretch>
        </p:blipFill>
        <p:spPr>
          <a:xfrm>
            <a:off x="1369210" y="5172465"/>
            <a:ext cx="1278451" cy="799032"/>
          </a:xfrm>
          <a:prstGeom prst="rect">
            <a:avLst/>
          </a:prstGeom>
        </p:spPr>
      </p:pic>
      <p:pic>
        <p:nvPicPr>
          <p:cNvPr id="6" name="Picture 5">
            <a:extLst>
              <a:ext uri="{FF2B5EF4-FFF2-40B4-BE49-F238E27FC236}">
                <a16:creationId xmlns:a16="http://schemas.microsoft.com/office/drawing/2014/main" id="{23F2B636-7A00-4022-9937-276C15FA66B7}"/>
              </a:ext>
            </a:extLst>
          </p:cNvPr>
          <p:cNvPicPr>
            <a:picLocks noChangeAspect="1"/>
          </p:cNvPicPr>
          <p:nvPr/>
        </p:nvPicPr>
        <p:blipFill>
          <a:blip r:embed="rId7"/>
          <a:stretch>
            <a:fillRect/>
          </a:stretch>
        </p:blipFill>
        <p:spPr>
          <a:xfrm>
            <a:off x="4817224" y="1990271"/>
            <a:ext cx="6614733" cy="3581710"/>
          </a:xfrm>
          <a:prstGeom prst="rect">
            <a:avLst/>
          </a:prstGeom>
        </p:spPr>
      </p:pic>
    </p:spTree>
    <p:extLst>
      <p:ext uri="{BB962C8B-B14F-4D97-AF65-F5344CB8AC3E}">
        <p14:creationId xmlns:p14="http://schemas.microsoft.com/office/powerpoint/2010/main" val="1393615795"/>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vol="80000" mute="1">
                <p:cTn id="7" fill="hold" display="0">
                  <p:stCondLst>
                    <p:cond delay="indefinite"/>
                  </p:st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15A8AE-A85F-4E6E-A265-AEBF6EB8EDFD}"/>
              </a:ext>
            </a:extLst>
          </p:cNvPr>
          <p:cNvSpPr>
            <a:spLocks noGrp="1"/>
          </p:cNvSpPr>
          <p:nvPr>
            <p:ph type="title"/>
          </p:nvPr>
        </p:nvSpPr>
        <p:spPr>
          <a:xfrm>
            <a:off x="643467" y="321734"/>
            <a:ext cx="10905066" cy="1135737"/>
          </a:xfrm>
        </p:spPr>
        <p:txBody>
          <a:bodyPr>
            <a:normAutofit/>
          </a:bodyPr>
          <a:lstStyle/>
          <a:p>
            <a:r>
              <a:rPr lang="zh-CN" altLang="en-US" sz="3600" dirty="0"/>
              <a:t>改进敷设失败信息</a:t>
            </a:r>
            <a:endParaRPr lang="en-US" sz="3600" dirty="0"/>
          </a:p>
        </p:txBody>
      </p:sp>
      <p:sp>
        <p:nvSpPr>
          <p:cNvPr id="3" name="Content Placeholder 2">
            <a:extLst>
              <a:ext uri="{FF2B5EF4-FFF2-40B4-BE49-F238E27FC236}">
                <a16:creationId xmlns:a16="http://schemas.microsoft.com/office/drawing/2014/main" id="{592A2493-F4E2-49F7-B49B-18CC87FE6653}"/>
              </a:ext>
            </a:extLst>
          </p:cNvPr>
          <p:cNvSpPr>
            <a:spLocks noGrp="1"/>
          </p:cNvSpPr>
          <p:nvPr>
            <p:ph idx="1"/>
          </p:nvPr>
        </p:nvSpPr>
        <p:spPr>
          <a:xfrm>
            <a:off x="643469" y="1782981"/>
            <a:ext cx="4008384" cy="4393982"/>
          </a:xfrm>
        </p:spPr>
        <p:txBody>
          <a:bodyPr>
            <a:normAutofit/>
          </a:bodyPr>
          <a:lstStyle/>
          <a:p>
            <a:r>
              <a:rPr lang="zh-CN" altLang="en-US" sz="2000" dirty="0"/>
              <a:t>电缆敷设失败，现在到显示失败的桥架</a:t>
            </a:r>
            <a:r>
              <a:rPr lang="en-US" altLang="zh-CN" sz="2000" dirty="0"/>
              <a:t>ID</a:t>
            </a:r>
            <a:endParaRPr lang="en-US" sz="20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766A6FAC-06DD-450A-9EA7-4EF9561567D7}"/>
              </a:ext>
            </a:extLst>
          </p:cNvPr>
          <p:cNvPicPr>
            <a:picLocks noChangeAspect="1"/>
          </p:cNvPicPr>
          <p:nvPr/>
        </p:nvPicPr>
        <p:blipFill>
          <a:blip r:embed="rId5"/>
          <a:stretch>
            <a:fillRect/>
          </a:stretch>
        </p:blipFill>
        <p:spPr>
          <a:xfrm>
            <a:off x="5295320" y="2564771"/>
            <a:ext cx="6253212" cy="2798312"/>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6" name="Improved Routing Diagnostics">
            <a:hlinkClick r:id="" action="ppaction://media"/>
            <a:extLst>
              <a:ext uri="{FF2B5EF4-FFF2-40B4-BE49-F238E27FC236}">
                <a16:creationId xmlns:a16="http://schemas.microsoft.com/office/drawing/2014/main" id="{C1C0B684-0109-4774-9544-D683F5CD63D8}"/>
              </a:ext>
            </a:extLst>
          </p:cNvPr>
          <p:cNvPicPr>
            <a:picLocks noChangeAspect="1"/>
          </p:cNvPicPr>
          <p:nvPr>
            <a:videoFile r:link="rId2"/>
            <p:extLst>
              <p:ext uri="{DAA4B4D4-6D71-4841-9C94-3DE7FCFB9230}">
                <p14:media xmlns:p14="http://schemas.microsoft.com/office/powerpoint/2010/main" r:embed="rId1"/>
              </p:ext>
            </p:extLst>
          </p:nvPr>
        </p:nvPicPr>
        <p:blipFill>
          <a:blip r:embed="rId6">
            <a:extLst>
              <a:ext uri="{96DAC541-7B7A-43D3-8B79-37D633B846F1}">
                <asvg:svgBlip xmlns:asvg="http://schemas.microsoft.com/office/drawing/2016/SVG/main" r:embed="rId7"/>
              </a:ext>
            </a:extLst>
          </a:blip>
          <a:stretch>
            <a:fillRect/>
          </a:stretch>
        </p:blipFill>
        <p:spPr>
          <a:xfrm>
            <a:off x="1273706" y="4984303"/>
            <a:ext cx="1559250" cy="877078"/>
          </a:xfrm>
          <a:prstGeom prst="rect">
            <a:avLst/>
          </a:prstGeom>
        </p:spPr>
      </p:pic>
      <p:pic>
        <p:nvPicPr>
          <p:cNvPr id="7" name="Picture 6">
            <a:extLst>
              <a:ext uri="{FF2B5EF4-FFF2-40B4-BE49-F238E27FC236}">
                <a16:creationId xmlns:a16="http://schemas.microsoft.com/office/drawing/2014/main" id="{006C7D82-6E2F-415A-A5B7-4E7F4A46F52D}"/>
              </a:ext>
            </a:extLst>
          </p:cNvPr>
          <p:cNvPicPr>
            <a:picLocks noChangeAspect="1"/>
          </p:cNvPicPr>
          <p:nvPr/>
        </p:nvPicPr>
        <p:blipFill rotWithShape="1">
          <a:blip r:embed="rId8"/>
          <a:srcRect r="5577"/>
          <a:stretch/>
        </p:blipFill>
        <p:spPr>
          <a:xfrm>
            <a:off x="5314777" y="2586440"/>
            <a:ext cx="6233754" cy="1610208"/>
          </a:xfrm>
          <a:prstGeom prst="rect">
            <a:avLst/>
          </a:prstGeom>
        </p:spPr>
      </p:pic>
      <p:pic>
        <p:nvPicPr>
          <p:cNvPr id="9" name="Picture 8">
            <a:extLst>
              <a:ext uri="{FF2B5EF4-FFF2-40B4-BE49-F238E27FC236}">
                <a16:creationId xmlns:a16="http://schemas.microsoft.com/office/drawing/2014/main" id="{E562AE2B-37FA-4005-B887-EC95A6707E21}"/>
              </a:ext>
            </a:extLst>
          </p:cNvPr>
          <p:cNvPicPr>
            <a:picLocks noChangeAspect="1"/>
          </p:cNvPicPr>
          <p:nvPr/>
        </p:nvPicPr>
        <p:blipFill>
          <a:blip r:embed="rId9"/>
          <a:stretch>
            <a:fillRect/>
          </a:stretch>
        </p:blipFill>
        <p:spPr>
          <a:xfrm>
            <a:off x="6115456" y="4814258"/>
            <a:ext cx="4977659" cy="201328"/>
          </a:xfrm>
          <a:prstGeom prst="rect">
            <a:avLst/>
          </a:prstGeom>
        </p:spPr>
      </p:pic>
    </p:spTree>
    <p:extLst>
      <p:ext uri="{BB962C8B-B14F-4D97-AF65-F5344CB8AC3E}">
        <p14:creationId xmlns:p14="http://schemas.microsoft.com/office/powerpoint/2010/main" val="1029727830"/>
      </p:ext>
    </p:extLst>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vol="80000" mute="1">
                <p:cTn id="7" fill="hold" display="0">
                  <p:stCondLst>
                    <p:cond delay="indefinite"/>
                  </p:stCondLst>
                </p:cTn>
                <p:tgtEl>
                  <p:spTgt spid="6"/>
                </p:tgtEl>
              </p:cMediaNode>
            </p:video>
          </p:childTnLst>
        </p:cTn>
      </p:par>
    </p:tnLst>
  </p:timing>
</p:sld>
</file>

<file path=ppt/theme/theme1.xml><?xml version="1.0" encoding="utf-8"?>
<a:theme xmlns:a="http://schemas.openxmlformats.org/drawingml/2006/main" name="Body Slides Master">
  <a:themeElements>
    <a:clrScheme name="Bentley Palette">
      <a:dk1>
        <a:srgbClr val="002A44"/>
      </a:dk1>
      <a:lt1>
        <a:srgbClr val="FFFFFF"/>
      </a:lt1>
      <a:dk2>
        <a:srgbClr val="000000"/>
      </a:dk2>
      <a:lt2>
        <a:srgbClr val="FFFFFF"/>
      </a:lt2>
      <a:accent1>
        <a:srgbClr val="55A51C"/>
      </a:accent1>
      <a:accent2>
        <a:srgbClr val="A6AFB7"/>
      </a:accent2>
      <a:accent3>
        <a:srgbClr val="038ADB"/>
      </a:accent3>
      <a:accent4>
        <a:srgbClr val="004E7E"/>
      </a:accent4>
      <a:accent5>
        <a:srgbClr val="7ABF6F"/>
      </a:accent5>
      <a:accent6>
        <a:srgbClr val="BFC5CB"/>
      </a:accent6>
      <a:hlink>
        <a:srgbClr val="038ADB"/>
      </a:hlink>
      <a:folHlink>
        <a:srgbClr val="AE81C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129147733E0745BD5578F1121774BD" ma:contentTypeVersion="13" ma:contentTypeDescription="Create a new document." ma:contentTypeScope="" ma:versionID="987939b3a9ef0f3236b6a4372f15e6d8">
  <xsd:schema xmlns:xsd="http://www.w3.org/2001/XMLSchema" xmlns:xs="http://www.w3.org/2001/XMLSchema" xmlns:p="http://schemas.microsoft.com/office/2006/metadata/properties" xmlns:ns2="5304c0ab-e02f-4f36-953b-ceda00377399" xmlns:ns3="114ec7ba-8229-4952-9f09-3c23b441d07b" targetNamespace="http://schemas.microsoft.com/office/2006/metadata/properties" ma:root="true" ma:fieldsID="9598815084a95204a4138adb2eec20a8" ns2:_="" ns3:_="">
    <xsd:import namespace="5304c0ab-e02f-4f36-953b-ceda00377399"/>
    <xsd:import namespace="114ec7ba-8229-4952-9f09-3c23b441d07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04c0ab-e02f-4f36-953b-ceda003773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14ec7ba-8229-4952-9f09-3c23b441d07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A8B521A-4F0A-4CF3-BC80-CFC165516B30}">
  <ds:schemaRefs>
    <ds:schemaRef ds:uri="http://schemas.microsoft.com/sharepoint/v3/contenttype/forms"/>
  </ds:schemaRefs>
</ds:datastoreItem>
</file>

<file path=customXml/itemProps2.xml><?xml version="1.0" encoding="utf-8"?>
<ds:datastoreItem xmlns:ds="http://schemas.openxmlformats.org/officeDocument/2006/customXml" ds:itemID="{CB85B596-8D35-43C9-BFB2-41A014783A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04c0ab-e02f-4f36-953b-ceda00377399"/>
    <ds:schemaRef ds:uri="114ec7ba-8229-4952-9f09-3c23b441d0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42F4A7E-A4B1-4A25-9CD5-42A8A1CAA997}">
  <ds:schemaRefs>
    <ds:schemaRef ds:uri="http://purl.org/dc/dcmitype/"/>
    <ds:schemaRef ds:uri="http://purl.org/dc/terms/"/>
    <ds:schemaRef ds:uri="http://schemas.microsoft.com/office/2006/metadata/properties"/>
    <ds:schemaRef ds:uri="http://schemas.microsoft.com/office/infopath/2007/PartnerControls"/>
    <ds:schemaRef ds:uri="http://purl.org/dc/elements/1.1/"/>
    <ds:schemaRef ds:uri="0a928224-53c8-4757-ac06-2fc380c83ae9"/>
    <ds:schemaRef ds:uri="http://schemas.microsoft.com/office/2006/documentManagement/types"/>
    <ds:schemaRef ds:uri="http://schemas.openxmlformats.org/package/2006/metadata/core-properties"/>
    <ds:schemaRef ds:uri="30064335-6d9a-44a2-8bcb-0473bdd7467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4855</TotalTime>
  <Words>2377</Words>
  <Application>Microsoft Office PowerPoint</Application>
  <PresentationFormat>Widescreen</PresentationFormat>
  <Paragraphs>131</Paragraphs>
  <Slides>16</Slides>
  <Notes>15</Notes>
  <HiddenSlides>0</HiddenSlides>
  <MMClips>9</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Roboto</vt:lpstr>
      <vt:lpstr>Segoe UI</vt:lpstr>
      <vt:lpstr>Body Slides Master</vt:lpstr>
      <vt:lpstr>Bentley Raceway and Cable Management</vt:lpstr>
      <vt:lpstr>功能概述</vt:lpstr>
      <vt:lpstr>iTwin 工作流</vt:lpstr>
      <vt:lpstr>PlantSight 集成 (技术预览)</vt:lpstr>
      <vt:lpstr>支持敷设地下电缆</vt:lpstr>
      <vt:lpstr>自动生成设备之间的导管</vt:lpstr>
      <vt:lpstr>新的桥架敷设工具设置</vt:lpstr>
      <vt:lpstr>增强桥架ID工具</vt:lpstr>
      <vt:lpstr>改进敷设失败信息</vt:lpstr>
      <vt:lpstr>可编辑的电缆状态日期/时间</vt:lpstr>
      <vt:lpstr>增强的动态除法器计算规则</vt:lpstr>
      <vt:lpstr>报表增强</vt:lpstr>
      <vt:lpstr>优化性能</vt:lpstr>
      <vt:lpstr>新的恢复隐藏元素Key-in </vt:lpstr>
      <vt:lpstr>内容增强</vt:lpstr>
      <vt:lpstr>总结</vt:lpstr>
    </vt:vector>
  </TitlesOfParts>
  <Company>Bentley Systems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Jim O'Brien</dc:creator>
  <cp:lastModifiedBy>Na Wang</cp:lastModifiedBy>
  <cp:revision>107</cp:revision>
  <dcterms:created xsi:type="dcterms:W3CDTF">2016-03-16T20:53:14Z</dcterms:created>
  <dcterms:modified xsi:type="dcterms:W3CDTF">2022-03-17T03:49:12Z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0x01010031129147733E0745BD5578F1121774BD</vt:lpwstr>
  </property>
</Properties>
</file>