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28AF5-B796-41F4-AC82-161864B3F1E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461EC-AC08-4944-ABE4-276F46058D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28AF5-B796-41F4-AC82-161864B3F1E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461EC-AC08-4944-ABE4-276F46058D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28AF5-B796-41F4-AC82-161864B3F1E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461EC-AC08-4944-ABE4-276F46058D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28AF5-B796-41F4-AC82-161864B3F1E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461EC-AC08-4944-ABE4-276F46058D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28AF5-B796-41F4-AC82-161864B3F1E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461EC-AC08-4944-ABE4-276F46058D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28AF5-B796-41F4-AC82-161864B3F1E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461EC-AC08-4944-ABE4-276F46058D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28AF5-B796-41F4-AC82-161864B3F1E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461EC-AC08-4944-ABE4-276F46058D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28AF5-B796-41F4-AC82-161864B3F1E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461EC-AC08-4944-ABE4-276F46058D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28AF5-B796-41F4-AC82-161864B3F1E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461EC-AC08-4944-ABE4-276F46058D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28AF5-B796-41F4-AC82-161864B3F1E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461EC-AC08-4944-ABE4-276F46058D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28AF5-B796-41F4-AC82-161864B3F1E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461EC-AC08-4944-ABE4-276F46058D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28AF5-B796-41F4-AC82-161864B3F1E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461EC-AC08-4944-ABE4-276F46058D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76673"/>
            <a:ext cx="849694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1400" dirty="0" smtClean="0"/>
              <a:t>Typical use – for updating </a:t>
            </a:r>
            <a:r>
              <a:rPr lang="en-GB" sz="1400" dirty="0" err="1" smtClean="0"/>
              <a:t>GA’s</a:t>
            </a:r>
            <a:r>
              <a:rPr lang="en-GB" sz="1400" dirty="0" smtClean="0"/>
              <a:t>: Re-use same file names for references into sheet files</a:t>
            </a:r>
          </a:p>
          <a:p>
            <a:pPr marL="342900" indent="-342900">
              <a:buAutoNum type="arabicPeriod"/>
            </a:pPr>
            <a:r>
              <a:rPr lang="en-GB" sz="1400" dirty="0" smtClean="0"/>
              <a:t>Set “Options” in Save As menu as follows: 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16632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FILE &gt; EXPORT &gt; DGN (FLATTEN TO 2D)</a:t>
            </a:r>
            <a:endParaRPr lang="en-US" sz="2400" dirty="0"/>
          </a:p>
        </p:txBody>
      </p:sp>
      <p:pic>
        <p:nvPicPr>
          <p:cNvPr id="1029" name="Picture 5" descr="C:\Documents and Settings\bruce\Desktop\Microstation\Training\workflow\SelectMode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575147"/>
            <a:ext cx="2509520" cy="1634490"/>
          </a:xfrm>
          <a:prstGeom prst="rect">
            <a:avLst/>
          </a:prstGeom>
          <a:noFill/>
        </p:spPr>
      </p:pic>
      <p:pic>
        <p:nvPicPr>
          <p:cNvPr id="1026" name="Picture 2" descr="C:\Documents and Settings\bruce\Desktop\Microstation\Training\workflow\V8Optio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680" y="1077719"/>
            <a:ext cx="3483610" cy="2567305"/>
          </a:xfrm>
          <a:prstGeom prst="rect">
            <a:avLst/>
          </a:prstGeom>
          <a:noFill/>
        </p:spPr>
      </p:pic>
      <p:sp>
        <p:nvSpPr>
          <p:cNvPr id="10" name="Oval 9"/>
          <p:cNvSpPr/>
          <p:nvPr/>
        </p:nvSpPr>
        <p:spPr>
          <a:xfrm>
            <a:off x="2535912" y="2564059"/>
            <a:ext cx="252000" cy="252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11960" y="3265239"/>
            <a:ext cx="27363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/>
              <a:t>Untick</a:t>
            </a:r>
            <a:r>
              <a:rPr lang="en-GB" sz="1000" dirty="0" smtClean="0"/>
              <a:t> – hidden levels can be exported so ensure frozen levels are not. Avoid duplicate annotation for instance</a:t>
            </a:r>
            <a:endParaRPr lang="en-US" sz="1000" dirty="0"/>
          </a:p>
        </p:txBody>
      </p:sp>
      <p:cxnSp>
        <p:nvCxnSpPr>
          <p:cNvPr id="14" name="Straight Connector 13"/>
          <p:cNvCxnSpPr>
            <a:stCxn id="10" idx="5"/>
            <a:endCxn id="11" idx="1"/>
          </p:cNvCxnSpPr>
          <p:nvPr/>
        </p:nvCxnSpPr>
        <p:spPr>
          <a:xfrm rot="16200000" flipH="1">
            <a:off x="3099941" y="2430219"/>
            <a:ext cx="763084" cy="14609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27984" y="1340768"/>
            <a:ext cx="2952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It is best to export the relevant model only</a:t>
            </a:r>
            <a:endParaRPr lang="en-US" sz="1000" dirty="0"/>
          </a:p>
        </p:txBody>
      </p:sp>
      <p:sp>
        <p:nvSpPr>
          <p:cNvPr id="24" name="Oval 23"/>
          <p:cNvSpPr/>
          <p:nvPr/>
        </p:nvSpPr>
        <p:spPr>
          <a:xfrm>
            <a:off x="1717857" y="2138939"/>
            <a:ext cx="648000" cy="288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43" name="Picture 4" descr="C:\Documents and Settings\bruce\Desktop\Microstation\Training\workflow\Referenc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9688" y="3958039"/>
            <a:ext cx="3483610" cy="2567305"/>
          </a:xfrm>
          <a:prstGeom prst="rect">
            <a:avLst/>
          </a:prstGeom>
          <a:noFill/>
        </p:spPr>
      </p:pic>
      <p:pic>
        <p:nvPicPr>
          <p:cNvPr id="44" name="Picture 3" descr="C:\Documents and Settings\bruce\Desktop\Microstation\Training\workflow\HiddenLineSetting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00208" y="4253026"/>
            <a:ext cx="3764280" cy="2005965"/>
          </a:xfrm>
          <a:prstGeom prst="rect">
            <a:avLst/>
          </a:prstGeom>
          <a:noFill/>
        </p:spPr>
      </p:pic>
      <p:cxnSp>
        <p:nvCxnSpPr>
          <p:cNvPr id="48" name="Straight Connector 47"/>
          <p:cNvCxnSpPr/>
          <p:nvPr/>
        </p:nvCxnSpPr>
        <p:spPr>
          <a:xfrm rot="10800000" flipV="1">
            <a:off x="1593458" y="5190683"/>
            <a:ext cx="3960440" cy="17072"/>
          </a:xfrm>
          <a:prstGeom prst="line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24" idx="6"/>
          </p:cNvCxnSpPr>
          <p:nvPr/>
        </p:nvCxnSpPr>
        <p:spPr>
          <a:xfrm rot="10800000">
            <a:off x="2365858" y="2301855"/>
            <a:ext cx="1970255" cy="0"/>
          </a:xfrm>
          <a:prstGeom prst="line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1321301" y="4993709"/>
            <a:ext cx="288000" cy="288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187159" y="4697169"/>
            <a:ext cx="5760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GB" sz="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erge</a:t>
            </a:r>
            <a:endParaRPr lang="en-US" sz="9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183984" y="4850710"/>
            <a:ext cx="5760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GB" sz="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erge</a:t>
            </a:r>
            <a:endParaRPr lang="en-US" sz="9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 rot="10800000">
            <a:off x="951736" y="4534103"/>
            <a:ext cx="432048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>
            <a:off x="159648" y="5326190"/>
            <a:ext cx="1584179" cy="2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951736" y="6118279"/>
            <a:ext cx="576064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3183984" y="4423995"/>
            <a:ext cx="1512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Correct?</a:t>
            </a:r>
            <a:endParaRPr lang="en-US" sz="9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508104" y="6341258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Tolerance describes the maximum deviation from a true curve that  lines will be faceted by. </a:t>
            </a:r>
            <a:endParaRPr lang="en-US" sz="1000" dirty="0"/>
          </a:p>
        </p:txBody>
      </p:sp>
      <p:sp>
        <p:nvSpPr>
          <p:cNvPr id="76" name="TextBox 75"/>
          <p:cNvSpPr txBox="1"/>
          <p:nvPr/>
        </p:nvSpPr>
        <p:spPr>
          <a:xfrm>
            <a:off x="3976072" y="4556169"/>
            <a:ext cx="12961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“Medium” and “Exact” settings are unpredictable</a:t>
            </a:r>
            <a:endParaRPr lang="en-US" sz="1000" dirty="0"/>
          </a:p>
        </p:txBody>
      </p:sp>
      <p:sp>
        <p:nvSpPr>
          <p:cNvPr id="77" name="TextBox 76"/>
          <p:cNvSpPr txBox="1"/>
          <p:nvPr/>
        </p:nvSpPr>
        <p:spPr>
          <a:xfrm>
            <a:off x="4067944" y="105273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GB" dirty="0" smtClean="0"/>
              <a:t>Filter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4067944" y="393305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GB" dirty="0" smtClean="0"/>
              <a:t>References</a:t>
            </a:r>
            <a:endParaRPr lang="en-US" dirty="0"/>
          </a:p>
        </p:txBody>
      </p:sp>
      <p:sp>
        <p:nvSpPr>
          <p:cNvPr id="79" name="Down Arrow 78"/>
          <p:cNvSpPr/>
          <p:nvPr/>
        </p:nvSpPr>
        <p:spPr>
          <a:xfrm>
            <a:off x="1619688" y="1098916"/>
            <a:ext cx="144000" cy="3240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Down Arrow 79"/>
          <p:cNvSpPr/>
          <p:nvPr/>
        </p:nvSpPr>
        <p:spPr>
          <a:xfrm>
            <a:off x="1259648" y="4005064"/>
            <a:ext cx="144000" cy="3240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6948264" y="4581128"/>
            <a:ext cx="1512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Copy settings</a:t>
            </a:r>
            <a:endParaRPr lang="en-US" sz="9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99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bruce</dc:creator>
  <cp:lastModifiedBy>bruce</cp:lastModifiedBy>
  <cp:revision>9</cp:revision>
  <dcterms:created xsi:type="dcterms:W3CDTF">2011-02-21T21:46:34Z</dcterms:created>
  <dcterms:modified xsi:type="dcterms:W3CDTF">2011-02-21T22:28:16Z</dcterms:modified>
</cp:coreProperties>
</file>